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 id="214748366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y="6858000" cx="9144000"/>
  <p:notesSz cx="6858000" cy="9144000"/>
  <p:embeddedFontLst>
    <p:embeddedFont>
      <p:font typeface="Montserrat"/>
      <p:regular r:id="rId28"/>
      <p:bold r:id="rId29"/>
      <p:italic r:id="rId30"/>
      <p:boldItalic r:id="rId31"/>
    </p:embeddedFont>
    <p:embeddedFont>
      <p:font typeface="Open Sans"/>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36" roundtripDataSignature="AMtx7mhnJnzZKj2jvFQvefb1HGysLhk3Q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font" Target="fonts/Montserrat-regular.fntdata"/><Relationship Id="rId27" Type="http://schemas.openxmlformats.org/officeDocument/2006/relationships/slide" Target="slides/slide20.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font" Target="fonts/Montserrat-bold.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Montserrat-boldItalic.fntdata"/><Relationship Id="rId30" Type="http://schemas.openxmlformats.org/officeDocument/2006/relationships/font" Target="fonts/Montserrat-italic.fntdata"/><Relationship Id="rId11" Type="http://schemas.openxmlformats.org/officeDocument/2006/relationships/slide" Target="slides/slide4.xml"/><Relationship Id="rId33" Type="http://schemas.openxmlformats.org/officeDocument/2006/relationships/font" Target="fonts/OpenSans-bold.fntdata"/><Relationship Id="rId10" Type="http://schemas.openxmlformats.org/officeDocument/2006/relationships/slide" Target="slides/slide3.xml"/><Relationship Id="rId32" Type="http://schemas.openxmlformats.org/officeDocument/2006/relationships/font" Target="fonts/OpenSans-regular.fntdata"/><Relationship Id="rId13" Type="http://schemas.openxmlformats.org/officeDocument/2006/relationships/slide" Target="slides/slide6.xml"/><Relationship Id="rId35" Type="http://schemas.openxmlformats.org/officeDocument/2006/relationships/font" Target="fonts/OpenSans-boldItalic.fntdata"/><Relationship Id="rId12" Type="http://schemas.openxmlformats.org/officeDocument/2006/relationships/slide" Target="slides/slide5.xml"/><Relationship Id="rId34" Type="http://schemas.openxmlformats.org/officeDocument/2006/relationships/font" Target="fonts/OpenSans-italic.fntdata"/><Relationship Id="rId15" Type="http://schemas.openxmlformats.org/officeDocument/2006/relationships/slide" Target="slides/slide8.xml"/><Relationship Id="rId14" Type="http://schemas.openxmlformats.org/officeDocument/2006/relationships/slide" Target="slides/slide7.xml"/><Relationship Id="rId36" Type="http://customschemas.google.com/relationships/presentationmetadata" Target="metadata"/><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adapted from Rotary District 5500</a:t>
            </a:r>
            <a:endParaRPr/>
          </a:p>
        </p:txBody>
      </p:sp>
      <p:sp>
        <p:nvSpPr>
          <p:cNvPr id="107" name="Google Shape;10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0: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170" name="Google Shape;170;p10:notes"/>
          <p:cNvSpPr/>
          <p:nvPr>
            <p:ph idx="2" type="sldImg"/>
          </p:nvPr>
        </p:nvSpPr>
        <p:spPr>
          <a:xfrm>
            <a:off x="1150937" y="690562"/>
            <a:ext cx="4556125" cy="34178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171" name="Google Shape;171;p10:notes"/>
          <p:cNvSpPr txBox="1"/>
          <p:nvPr>
            <p:ph idx="1" type="body"/>
          </p:nvPr>
        </p:nvSpPr>
        <p:spPr>
          <a:xfrm>
            <a:off x="914400" y="4341812"/>
            <a:ext cx="5029200" cy="4116387"/>
          </a:xfrm>
          <a:prstGeom prst="rect">
            <a:avLst/>
          </a:prstGeom>
          <a:noFill/>
          <a:ln>
            <a:noFill/>
          </a:ln>
        </p:spPr>
        <p:txBody>
          <a:bodyPr anchorCtr="0" anchor="t" bIns="46600" lIns="93225" spcFirstLastPara="1" rIns="93225" wrap="square" tIns="466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180" name="Google Shape;180;p12:notes"/>
          <p:cNvSpPr/>
          <p:nvPr>
            <p:ph idx="2" type="sldImg"/>
          </p:nvPr>
        </p:nvSpPr>
        <p:spPr>
          <a:xfrm>
            <a:off x="1150937" y="690562"/>
            <a:ext cx="4556125" cy="34178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181" name="Google Shape;181;p12:notes"/>
          <p:cNvSpPr txBox="1"/>
          <p:nvPr>
            <p:ph idx="1" type="body"/>
          </p:nvPr>
        </p:nvSpPr>
        <p:spPr>
          <a:xfrm>
            <a:off x="914400" y="4341812"/>
            <a:ext cx="5029200" cy="4116387"/>
          </a:xfrm>
          <a:prstGeom prst="rect">
            <a:avLst/>
          </a:prstGeom>
          <a:noFill/>
          <a:ln>
            <a:noFill/>
          </a:ln>
        </p:spPr>
        <p:txBody>
          <a:bodyPr anchorCtr="0" anchor="t" bIns="46600" lIns="93225" spcFirstLastPara="1" rIns="93225" wrap="square" tIns="4660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187" name="Google Shape;187;p13:notes"/>
          <p:cNvSpPr/>
          <p:nvPr>
            <p:ph idx="2" type="sldImg"/>
          </p:nvPr>
        </p:nvSpPr>
        <p:spPr>
          <a:xfrm>
            <a:off x="1150937" y="690562"/>
            <a:ext cx="4556125" cy="34178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188" name="Google Shape;188;p13:notes"/>
          <p:cNvSpPr txBox="1"/>
          <p:nvPr>
            <p:ph idx="1" type="body"/>
          </p:nvPr>
        </p:nvSpPr>
        <p:spPr>
          <a:xfrm>
            <a:off x="914400" y="4341812"/>
            <a:ext cx="5029200" cy="4116387"/>
          </a:xfrm>
          <a:prstGeom prst="rect">
            <a:avLst/>
          </a:prstGeom>
          <a:noFill/>
          <a:ln>
            <a:noFill/>
          </a:ln>
        </p:spPr>
        <p:txBody>
          <a:bodyPr anchorCtr="0" anchor="t" bIns="46600" lIns="93225" spcFirstLastPara="1" rIns="93225" wrap="square" tIns="4660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8" name="Google Shape;218;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1b68d05a4a4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1b68d05a4a4_1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g1b68d05a4a4_1_0: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Times New Roman"/>
              <a:buNone/>
            </a:pPr>
            <a:fld id="{00000000-1234-1234-1234-123412341234}" type="slidenum">
              <a:rPr lang="en-US"/>
              <a:t>‹#›</a:t>
            </a:fld>
            <a:endParaRPr sz="1400">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1b68d05a4a4_0_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adapted from Rotary District 5500</a:t>
            </a:r>
            <a:endParaRPr/>
          </a:p>
        </p:txBody>
      </p:sp>
      <p:sp>
        <p:nvSpPr>
          <p:cNvPr id="237" name="Google Shape;237;g1b68d05a4a4_0_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127" name="Google Shape;127;p4:notes"/>
          <p:cNvSpPr/>
          <p:nvPr>
            <p:ph idx="2" type="sldImg"/>
          </p:nvPr>
        </p:nvSpPr>
        <p:spPr>
          <a:xfrm>
            <a:off x="1150937" y="690562"/>
            <a:ext cx="4556125" cy="34178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128" name="Google Shape;128;p4:notes"/>
          <p:cNvSpPr txBox="1"/>
          <p:nvPr>
            <p:ph idx="1" type="body"/>
          </p:nvPr>
        </p:nvSpPr>
        <p:spPr>
          <a:xfrm>
            <a:off x="914400" y="4341812"/>
            <a:ext cx="5029200" cy="4116387"/>
          </a:xfrm>
          <a:prstGeom prst="rect">
            <a:avLst/>
          </a:prstGeom>
          <a:noFill/>
          <a:ln>
            <a:noFill/>
          </a:ln>
        </p:spPr>
        <p:txBody>
          <a:bodyPr anchorCtr="0" anchor="t" bIns="46600" lIns="93225" spcFirstLastPara="1" rIns="93225" wrap="square" tIns="4660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137" name="Google Shape;137;p5:notes"/>
          <p:cNvSpPr/>
          <p:nvPr>
            <p:ph idx="2" type="sldImg"/>
          </p:nvPr>
        </p:nvSpPr>
        <p:spPr>
          <a:xfrm>
            <a:off x="1150937" y="690562"/>
            <a:ext cx="4556125" cy="34178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138" name="Google Shape;138;p5:notes"/>
          <p:cNvSpPr txBox="1"/>
          <p:nvPr>
            <p:ph idx="1" type="body"/>
          </p:nvPr>
        </p:nvSpPr>
        <p:spPr>
          <a:xfrm>
            <a:off x="914400" y="4341812"/>
            <a:ext cx="5029200" cy="4116387"/>
          </a:xfrm>
          <a:prstGeom prst="rect">
            <a:avLst/>
          </a:prstGeom>
          <a:noFill/>
          <a:ln>
            <a:noFill/>
          </a:ln>
        </p:spPr>
        <p:txBody>
          <a:bodyPr anchorCtr="0" anchor="t" bIns="46600" lIns="93225" spcFirstLastPara="1" rIns="93225" wrap="square" tIns="466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156" name="Google Shape;156;p8:notes"/>
          <p:cNvSpPr/>
          <p:nvPr>
            <p:ph idx="2" type="sldImg"/>
          </p:nvPr>
        </p:nvSpPr>
        <p:spPr>
          <a:xfrm>
            <a:off x="1150937" y="690562"/>
            <a:ext cx="4556125" cy="34178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157" name="Google Shape;157;p8:notes"/>
          <p:cNvSpPr txBox="1"/>
          <p:nvPr>
            <p:ph idx="1" type="body"/>
          </p:nvPr>
        </p:nvSpPr>
        <p:spPr>
          <a:xfrm>
            <a:off x="914400" y="4341812"/>
            <a:ext cx="5029200" cy="4116387"/>
          </a:xfrm>
          <a:prstGeom prst="rect">
            <a:avLst/>
          </a:prstGeom>
          <a:noFill/>
          <a:ln>
            <a:noFill/>
          </a:ln>
        </p:spPr>
        <p:txBody>
          <a:bodyPr anchorCtr="0" anchor="t" bIns="46600" lIns="93225" spcFirstLastPara="1" rIns="93225" wrap="square" tIns="466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
        <p:nvSpPr>
          <p:cNvPr id="163" name="Google Shape;163;p9:notes"/>
          <p:cNvSpPr/>
          <p:nvPr>
            <p:ph idx="2" type="sldImg"/>
          </p:nvPr>
        </p:nvSpPr>
        <p:spPr>
          <a:xfrm>
            <a:off x="1150937" y="690562"/>
            <a:ext cx="4556125" cy="34178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164" name="Google Shape;164;p9:notes"/>
          <p:cNvSpPr txBox="1"/>
          <p:nvPr>
            <p:ph idx="1" type="body"/>
          </p:nvPr>
        </p:nvSpPr>
        <p:spPr>
          <a:xfrm>
            <a:off x="914400" y="4341812"/>
            <a:ext cx="5029200" cy="4116387"/>
          </a:xfrm>
          <a:prstGeom prst="rect">
            <a:avLst/>
          </a:prstGeom>
          <a:noFill/>
          <a:ln>
            <a:noFill/>
          </a:ln>
        </p:spPr>
        <p:txBody>
          <a:bodyPr anchorCtr="0" anchor="t" bIns="46600" lIns="93225" spcFirstLastPara="1" rIns="93225" wrap="square" tIns="466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22"/>
          <p:cNvSpPr txBox="1"/>
          <p:nvPr>
            <p:ph type="ctrTitle"/>
          </p:nvPr>
        </p:nvSpPr>
        <p:spPr>
          <a:xfrm rot="-2460000">
            <a:off x="817112" y="1730403"/>
            <a:ext cx="5648623" cy="1204306"/>
          </a:xfrm>
          <a:prstGeom prst="rect">
            <a:avLst/>
          </a:prstGeom>
          <a:noFill/>
          <a:ln>
            <a:noFill/>
          </a:ln>
        </p:spPr>
        <p:txBody>
          <a:bodyPr anchorCtr="0" anchor="b" bIns="9125" lIns="91425" spcFirstLastPara="1" rIns="91425" wrap="square" tIns="45700">
            <a:noAutofit/>
          </a:bodyPr>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2"/>
          <p:cNvSpPr txBox="1"/>
          <p:nvPr>
            <p:ph idx="1" type="subTitle"/>
          </p:nvPr>
        </p:nvSpPr>
        <p:spPr>
          <a:xfrm rot="-2460000">
            <a:off x="1212277" y="2470925"/>
            <a:ext cx="6511131" cy="329259"/>
          </a:xfrm>
          <a:prstGeom prst="rect">
            <a:avLst/>
          </a:prstGeom>
          <a:noFill/>
          <a:ln>
            <a:noFill/>
          </a:ln>
        </p:spPr>
        <p:txBody>
          <a:bodyPr anchorCtr="0" anchor="t" bIns="45700" lIns="91425" spcFirstLastPara="1" rIns="91425" wrap="square" tIns="9125">
            <a:normAutofit/>
          </a:bodyPr>
          <a:lstStyle>
            <a:lvl1pPr lvl="0" algn="l">
              <a:spcBef>
                <a:spcPts val="800"/>
              </a:spcBef>
              <a:spcAft>
                <a:spcPts val="0"/>
              </a:spcAft>
              <a:buClr>
                <a:schemeClr val="dk1"/>
              </a:buClr>
              <a:buSzPts val="1400"/>
              <a:buNone/>
              <a:defRPr b="0" i="0" sz="1400" u="none" cap="none" strike="noStrike">
                <a:solidFill>
                  <a:schemeClr val="dk1"/>
                </a:solidFill>
                <a:latin typeface="Calibri"/>
                <a:ea typeface="Calibri"/>
                <a:cs typeface="Calibri"/>
                <a:sym typeface="Calibri"/>
              </a:defRPr>
            </a:lvl1pPr>
            <a:lvl2pPr lvl="1" algn="ctr">
              <a:spcBef>
                <a:spcPts val="300"/>
              </a:spcBef>
              <a:spcAft>
                <a:spcPts val="0"/>
              </a:spcAft>
              <a:buSzPts val="1600"/>
              <a:buNone/>
              <a:defRPr>
                <a:solidFill>
                  <a:srgbClr val="888888"/>
                </a:solidFill>
              </a:defRPr>
            </a:lvl2pPr>
            <a:lvl3pPr lvl="2" algn="ctr">
              <a:spcBef>
                <a:spcPts val="300"/>
              </a:spcBef>
              <a:spcAft>
                <a:spcPts val="0"/>
              </a:spcAft>
              <a:buSzPts val="1600"/>
              <a:buNone/>
              <a:defRPr>
                <a:solidFill>
                  <a:srgbClr val="888888"/>
                </a:solidFill>
              </a:defRPr>
            </a:lvl3pPr>
            <a:lvl4pPr lvl="3" algn="ctr">
              <a:spcBef>
                <a:spcPts val="300"/>
              </a:spcBef>
              <a:spcAft>
                <a:spcPts val="0"/>
              </a:spcAft>
              <a:buSzPts val="1600"/>
              <a:buNone/>
              <a:defRPr>
                <a:solidFill>
                  <a:srgbClr val="888888"/>
                </a:solidFill>
              </a:defRPr>
            </a:lvl4pPr>
            <a:lvl5pPr lvl="4" algn="ctr">
              <a:spcBef>
                <a:spcPts val="300"/>
              </a:spcBef>
              <a:spcAft>
                <a:spcPts val="0"/>
              </a:spcAft>
              <a:buSzPts val="1600"/>
              <a:buNone/>
              <a:defRPr>
                <a:solidFill>
                  <a:srgbClr val="888888"/>
                </a:solidFill>
              </a:defRPr>
            </a:lvl5pPr>
            <a:lvl6pPr lvl="5" algn="ctr">
              <a:spcBef>
                <a:spcPts val="300"/>
              </a:spcBef>
              <a:spcAft>
                <a:spcPts val="0"/>
              </a:spcAft>
              <a:buSzPts val="1400"/>
              <a:buNone/>
              <a:defRPr>
                <a:solidFill>
                  <a:srgbClr val="888888"/>
                </a:solidFill>
              </a:defRPr>
            </a:lvl6pPr>
            <a:lvl7pPr lvl="6" algn="ctr">
              <a:spcBef>
                <a:spcPts val="300"/>
              </a:spcBef>
              <a:spcAft>
                <a:spcPts val="0"/>
              </a:spcAft>
              <a:buSzPts val="1400"/>
              <a:buNone/>
              <a:defRPr>
                <a:solidFill>
                  <a:srgbClr val="888888"/>
                </a:solidFill>
              </a:defRPr>
            </a:lvl7pPr>
            <a:lvl8pPr lvl="7" algn="ctr">
              <a:spcBef>
                <a:spcPts val="300"/>
              </a:spcBef>
              <a:spcAft>
                <a:spcPts val="0"/>
              </a:spcAft>
              <a:buSzPts val="1400"/>
              <a:buNone/>
              <a:defRPr>
                <a:solidFill>
                  <a:srgbClr val="888888"/>
                </a:solidFill>
              </a:defRPr>
            </a:lvl8pPr>
            <a:lvl9pPr lvl="8" algn="ctr">
              <a:spcBef>
                <a:spcPts val="300"/>
              </a:spcBef>
              <a:spcAft>
                <a:spcPts val="0"/>
              </a:spcAft>
              <a:buSzPts val="1400"/>
              <a:buNone/>
              <a:defRPr>
                <a:solidFill>
                  <a:srgbClr val="888888"/>
                </a:solidFill>
              </a:defRPr>
            </a:lvl9pPr>
          </a:lstStyle>
          <a:p/>
        </p:txBody>
      </p:sp>
      <p:sp>
        <p:nvSpPr>
          <p:cNvPr id="20" name="Google Shape;20;p22"/>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2"/>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2"/>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a:latin typeface="Montserrat"/>
              <a:ea typeface="Montserrat"/>
              <a:cs typeface="Montserrat"/>
              <a:sym typeface="Montserra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1" name="Shape 81"/>
        <p:cNvGrpSpPr/>
        <p:nvPr/>
      </p:nvGrpSpPr>
      <p:grpSpPr>
        <a:xfrm>
          <a:off x="0" y="0"/>
          <a:ext cx="0" cy="0"/>
          <a:chOff x="0" y="0"/>
          <a:chExt cx="0" cy="0"/>
        </a:xfrm>
      </p:grpSpPr>
      <p:sp>
        <p:nvSpPr>
          <p:cNvPr id="82" name="Google Shape;82;p34"/>
          <p:cNvSpPr txBox="1"/>
          <p:nvPr>
            <p:ph type="title"/>
          </p:nvPr>
        </p:nvSpPr>
        <p:spPr>
          <a:xfrm>
            <a:off x="3048000" y="404812"/>
            <a:ext cx="4343400" cy="5492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4"/>
          <p:cNvSpPr txBox="1"/>
          <p:nvPr>
            <p:ph idx="1" type="body"/>
          </p:nvPr>
        </p:nvSpPr>
        <p:spPr>
          <a:xfrm>
            <a:off x="822960" y="1097280"/>
            <a:ext cx="3200400" cy="548640"/>
          </a:xfrm>
          <a:prstGeom prst="rect">
            <a:avLst/>
          </a:prstGeom>
          <a:noFill/>
          <a:ln>
            <a:noFill/>
          </a:ln>
        </p:spPr>
        <p:txBody>
          <a:bodyPr anchorCtr="0" anchor="b" bIns="45700" lIns="91425" spcFirstLastPara="1" rIns="91425" wrap="square" tIns="45700">
            <a:normAutofit/>
          </a:bodyPr>
          <a:lstStyle>
            <a:lvl1pPr indent="-228600" lvl="0" marL="457200" algn="l">
              <a:spcBef>
                <a:spcPts val="800"/>
              </a:spcBef>
              <a:spcAft>
                <a:spcPts val="0"/>
              </a:spcAft>
              <a:buClr>
                <a:schemeClr val="dk1"/>
              </a:buClr>
              <a:buSzPts val="1400"/>
              <a:buNone/>
              <a:defRPr b="0" sz="1400" cap="none">
                <a:solidFill>
                  <a:schemeClr val="dk1"/>
                </a:solidFill>
                <a:latin typeface="Calibri"/>
                <a:ea typeface="Calibri"/>
                <a:cs typeface="Calibri"/>
                <a:sym typeface="Calibri"/>
              </a:defRPr>
            </a:lvl1pPr>
            <a:lvl2pPr indent="-228600" lvl="1" marL="914400" algn="l">
              <a:spcBef>
                <a:spcPts val="300"/>
              </a:spcBef>
              <a:spcAft>
                <a:spcPts val="0"/>
              </a:spcAft>
              <a:buSzPts val="2000"/>
              <a:buNone/>
              <a:defRPr b="1" sz="2000"/>
            </a:lvl2pPr>
            <a:lvl3pPr indent="-228600" lvl="2" marL="1371600" algn="l">
              <a:spcBef>
                <a:spcPts val="300"/>
              </a:spcBef>
              <a:spcAft>
                <a:spcPts val="0"/>
              </a:spcAft>
              <a:buSzPts val="1800"/>
              <a:buNone/>
              <a:defRPr b="1" sz="1800"/>
            </a:lvl3pPr>
            <a:lvl4pPr indent="-228600" lvl="3" marL="1828800" algn="l">
              <a:spcBef>
                <a:spcPts val="300"/>
              </a:spcBef>
              <a:spcAft>
                <a:spcPts val="0"/>
              </a:spcAft>
              <a:buSzPts val="1600"/>
              <a:buNone/>
              <a:defRPr b="1" sz="1600"/>
            </a:lvl4pPr>
            <a:lvl5pPr indent="-228600" lvl="4" marL="2286000" algn="l">
              <a:spcBef>
                <a:spcPts val="300"/>
              </a:spcBef>
              <a:spcAft>
                <a:spcPts val="0"/>
              </a:spcAft>
              <a:buSzPts val="1600"/>
              <a:buNone/>
              <a:defRPr b="1" sz="1600"/>
            </a:lvl5pPr>
            <a:lvl6pPr indent="-228600" lvl="5" marL="2743200" algn="l">
              <a:spcBef>
                <a:spcPts val="300"/>
              </a:spcBef>
              <a:spcAft>
                <a:spcPts val="0"/>
              </a:spcAft>
              <a:buSzPts val="1600"/>
              <a:buNone/>
              <a:defRPr b="1" sz="1600"/>
            </a:lvl6pPr>
            <a:lvl7pPr indent="-228600" lvl="6" marL="3200400" algn="l">
              <a:spcBef>
                <a:spcPts val="300"/>
              </a:spcBef>
              <a:spcAft>
                <a:spcPts val="0"/>
              </a:spcAft>
              <a:buSzPts val="1600"/>
              <a:buNone/>
              <a:defRPr b="1" sz="1600"/>
            </a:lvl7pPr>
            <a:lvl8pPr indent="-228600" lvl="7" marL="3657600" algn="l">
              <a:spcBef>
                <a:spcPts val="300"/>
              </a:spcBef>
              <a:spcAft>
                <a:spcPts val="0"/>
              </a:spcAft>
              <a:buSzPts val="1600"/>
              <a:buNone/>
              <a:defRPr b="1" sz="1600"/>
            </a:lvl8pPr>
            <a:lvl9pPr indent="-228600" lvl="8" marL="4114800" algn="l">
              <a:spcBef>
                <a:spcPts val="300"/>
              </a:spcBef>
              <a:spcAft>
                <a:spcPts val="0"/>
              </a:spcAft>
              <a:buSzPts val="1600"/>
              <a:buNone/>
              <a:defRPr b="1" sz="1600"/>
            </a:lvl9pPr>
          </a:lstStyle>
          <a:p/>
        </p:txBody>
      </p:sp>
      <p:sp>
        <p:nvSpPr>
          <p:cNvPr id="84" name="Google Shape;84;p34"/>
          <p:cNvSpPr txBox="1"/>
          <p:nvPr>
            <p:ph idx="2" type="body"/>
          </p:nvPr>
        </p:nvSpPr>
        <p:spPr>
          <a:xfrm>
            <a:off x="819150" y="1701848"/>
            <a:ext cx="3200400" cy="3108960"/>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sz="2400"/>
            </a:lvl1pPr>
            <a:lvl2pPr indent="-355600" lvl="1" marL="914400" algn="l">
              <a:spcBef>
                <a:spcPts val="300"/>
              </a:spcBef>
              <a:spcAft>
                <a:spcPts val="0"/>
              </a:spcAft>
              <a:buSzPts val="2000"/>
              <a:buChar char="▪"/>
              <a:defRPr sz="2000"/>
            </a:lvl2pPr>
            <a:lvl3pPr indent="-342900" lvl="2" marL="1371600" algn="l">
              <a:spcBef>
                <a:spcPts val="300"/>
              </a:spcBef>
              <a:spcAft>
                <a:spcPts val="0"/>
              </a:spcAft>
              <a:buSzPts val="1800"/>
              <a:buChar char="▪"/>
              <a:defRPr sz="1800"/>
            </a:lvl3pPr>
            <a:lvl4pPr indent="-330200" lvl="3" marL="1828800" algn="l">
              <a:spcBef>
                <a:spcPts val="300"/>
              </a:spcBef>
              <a:spcAft>
                <a:spcPts val="0"/>
              </a:spcAft>
              <a:buSzPts val="1600"/>
              <a:buChar char="▪"/>
              <a:defRPr sz="1600"/>
            </a:lvl4pPr>
            <a:lvl5pPr indent="-330200" lvl="4" marL="2286000" algn="l">
              <a:spcBef>
                <a:spcPts val="300"/>
              </a:spcBef>
              <a:spcAft>
                <a:spcPts val="0"/>
              </a:spcAft>
              <a:buSzPts val="1600"/>
              <a:buChar char="▪"/>
              <a:defRPr sz="1600"/>
            </a:lvl5pPr>
            <a:lvl6pPr indent="-330200" lvl="5" marL="2743200" algn="l">
              <a:spcBef>
                <a:spcPts val="300"/>
              </a:spcBef>
              <a:spcAft>
                <a:spcPts val="0"/>
              </a:spcAft>
              <a:buSzPts val="1600"/>
              <a:buChar char="▪"/>
              <a:defRPr sz="1600"/>
            </a:lvl6pPr>
            <a:lvl7pPr indent="-330200" lvl="6" marL="3200400" algn="l">
              <a:spcBef>
                <a:spcPts val="300"/>
              </a:spcBef>
              <a:spcAft>
                <a:spcPts val="0"/>
              </a:spcAft>
              <a:buSzPts val="1600"/>
              <a:buChar char="▪"/>
              <a:defRPr sz="1600"/>
            </a:lvl7pPr>
            <a:lvl8pPr indent="-330200" lvl="7" marL="3657600" algn="l">
              <a:spcBef>
                <a:spcPts val="300"/>
              </a:spcBef>
              <a:spcAft>
                <a:spcPts val="0"/>
              </a:spcAft>
              <a:buSzPts val="1600"/>
              <a:buChar char="▪"/>
              <a:defRPr sz="1600"/>
            </a:lvl8pPr>
            <a:lvl9pPr indent="-330200" lvl="8" marL="4114800" algn="l">
              <a:spcBef>
                <a:spcPts val="300"/>
              </a:spcBef>
              <a:spcAft>
                <a:spcPts val="0"/>
              </a:spcAft>
              <a:buSzPts val="1600"/>
              <a:buChar char="▪"/>
              <a:defRPr sz="1600"/>
            </a:lvl9pPr>
          </a:lstStyle>
          <a:p/>
        </p:txBody>
      </p:sp>
      <p:sp>
        <p:nvSpPr>
          <p:cNvPr id="85" name="Google Shape;85;p34"/>
          <p:cNvSpPr txBox="1"/>
          <p:nvPr>
            <p:ph idx="3" type="body"/>
          </p:nvPr>
        </p:nvSpPr>
        <p:spPr>
          <a:xfrm>
            <a:off x="4700016" y="1097280"/>
            <a:ext cx="3200400" cy="548640"/>
          </a:xfrm>
          <a:prstGeom prst="rect">
            <a:avLst/>
          </a:prstGeom>
          <a:noFill/>
          <a:ln>
            <a:noFill/>
          </a:ln>
        </p:spPr>
        <p:txBody>
          <a:bodyPr anchorCtr="0" anchor="b" bIns="45700" lIns="91425" spcFirstLastPara="1" rIns="91425" wrap="square" tIns="45700">
            <a:normAutofit/>
          </a:bodyPr>
          <a:lstStyle>
            <a:lvl1pPr indent="-228600" lvl="0" marL="457200" algn="l">
              <a:spcBef>
                <a:spcPts val="800"/>
              </a:spcBef>
              <a:spcAft>
                <a:spcPts val="0"/>
              </a:spcAft>
              <a:buClr>
                <a:schemeClr val="dk1"/>
              </a:buClr>
              <a:buSzPts val="1400"/>
              <a:buNone/>
              <a:defRPr b="0" sz="1400" cap="none">
                <a:solidFill>
                  <a:schemeClr val="dk1"/>
                </a:solidFill>
                <a:latin typeface="Calibri"/>
                <a:ea typeface="Calibri"/>
                <a:cs typeface="Calibri"/>
                <a:sym typeface="Calibri"/>
              </a:defRPr>
            </a:lvl1pPr>
            <a:lvl2pPr indent="-228600" lvl="1" marL="914400" algn="l">
              <a:spcBef>
                <a:spcPts val="300"/>
              </a:spcBef>
              <a:spcAft>
                <a:spcPts val="0"/>
              </a:spcAft>
              <a:buSzPts val="2000"/>
              <a:buNone/>
              <a:defRPr b="1" sz="2000"/>
            </a:lvl2pPr>
            <a:lvl3pPr indent="-228600" lvl="2" marL="1371600" algn="l">
              <a:spcBef>
                <a:spcPts val="300"/>
              </a:spcBef>
              <a:spcAft>
                <a:spcPts val="0"/>
              </a:spcAft>
              <a:buSzPts val="1800"/>
              <a:buNone/>
              <a:defRPr b="1" sz="1800"/>
            </a:lvl3pPr>
            <a:lvl4pPr indent="-228600" lvl="3" marL="1828800" algn="l">
              <a:spcBef>
                <a:spcPts val="300"/>
              </a:spcBef>
              <a:spcAft>
                <a:spcPts val="0"/>
              </a:spcAft>
              <a:buSzPts val="1600"/>
              <a:buNone/>
              <a:defRPr b="1" sz="1600"/>
            </a:lvl4pPr>
            <a:lvl5pPr indent="-228600" lvl="4" marL="2286000" algn="l">
              <a:spcBef>
                <a:spcPts val="300"/>
              </a:spcBef>
              <a:spcAft>
                <a:spcPts val="0"/>
              </a:spcAft>
              <a:buSzPts val="1600"/>
              <a:buNone/>
              <a:defRPr b="1" sz="1600"/>
            </a:lvl5pPr>
            <a:lvl6pPr indent="-228600" lvl="5" marL="2743200" algn="l">
              <a:spcBef>
                <a:spcPts val="300"/>
              </a:spcBef>
              <a:spcAft>
                <a:spcPts val="0"/>
              </a:spcAft>
              <a:buSzPts val="1600"/>
              <a:buNone/>
              <a:defRPr b="1" sz="1600"/>
            </a:lvl6pPr>
            <a:lvl7pPr indent="-228600" lvl="6" marL="3200400" algn="l">
              <a:spcBef>
                <a:spcPts val="300"/>
              </a:spcBef>
              <a:spcAft>
                <a:spcPts val="0"/>
              </a:spcAft>
              <a:buSzPts val="1600"/>
              <a:buNone/>
              <a:defRPr b="1" sz="1600"/>
            </a:lvl7pPr>
            <a:lvl8pPr indent="-228600" lvl="7" marL="3657600" algn="l">
              <a:spcBef>
                <a:spcPts val="300"/>
              </a:spcBef>
              <a:spcAft>
                <a:spcPts val="0"/>
              </a:spcAft>
              <a:buSzPts val="1600"/>
              <a:buNone/>
              <a:defRPr b="1" sz="1600"/>
            </a:lvl8pPr>
            <a:lvl9pPr indent="-228600" lvl="8" marL="4114800" algn="l">
              <a:spcBef>
                <a:spcPts val="300"/>
              </a:spcBef>
              <a:spcAft>
                <a:spcPts val="0"/>
              </a:spcAft>
              <a:buSzPts val="1600"/>
              <a:buNone/>
              <a:defRPr b="1" sz="1600"/>
            </a:lvl9pPr>
          </a:lstStyle>
          <a:p/>
        </p:txBody>
      </p:sp>
      <p:sp>
        <p:nvSpPr>
          <p:cNvPr id="86" name="Google Shape;86;p34"/>
          <p:cNvSpPr txBox="1"/>
          <p:nvPr>
            <p:ph idx="4" type="body"/>
          </p:nvPr>
        </p:nvSpPr>
        <p:spPr>
          <a:xfrm>
            <a:off x="4700016" y="1701848"/>
            <a:ext cx="3200400" cy="3108960"/>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sz="2400"/>
            </a:lvl1pPr>
            <a:lvl2pPr indent="-355600" lvl="1" marL="914400" algn="l">
              <a:spcBef>
                <a:spcPts val="300"/>
              </a:spcBef>
              <a:spcAft>
                <a:spcPts val="0"/>
              </a:spcAft>
              <a:buSzPts val="2000"/>
              <a:buChar char="▪"/>
              <a:defRPr sz="2000"/>
            </a:lvl2pPr>
            <a:lvl3pPr indent="-342900" lvl="2" marL="1371600" algn="l">
              <a:spcBef>
                <a:spcPts val="300"/>
              </a:spcBef>
              <a:spcAft>
                <a:spcPts val="0"/>
              </a:spcAft>
              <a:buSzPts val="1800"/>
              <a:buChar char="▪"/>
              <a:defRPr sz="1800"/>
            </a:lvl3pPr>
            <a:lvl4pPr indent="-330200" lvl="3" marL="1828800" algn="l">
              <a:spcBef>
                <a:spcPts val="300"/>
              </a:spcBef>
              <a:spcAft>
                <a:spcPts val="0"/>
              </a:spcAft>
              <a:buSzPts val="1600"/>
              <a:buChar char="▪"/>
              <a:defRPr sz="1600"/>
            </a:lvl4pPr>
            <a:lvl5pPr indent="-330200" lvl="4" marL="2286000" algn="l">
              <a:spcBef>
                <a:spcPts val="300"/>
              </a:spcBef>
              <a:spcAft>
                <a:spcPts val="0"/>
              </a:spcAft>
              <a:buSzPts val="1600"/>
              <a:buChar char="▪"/>
              <a:defRPr sz="1600"/>
            </a:lvl5pPr>
            <a:lvl6pPr indent="-330200" lvl="5" marL="2743200" algn="l">
              <a:spcBef>
                <a:spcPts val="300"/>
              </a:spcBef>
              <a:spcAft>
                <a:spcPts val="0"/>
              </a:spcAft>
              <a:buSzPts val="1600"/>
              <a:buChar char="▪"/>
              <a:defRPr sz="1600"/>
            </a:lvl6pPr>
            <a:lvl7pPr indent="-330200" lvl="6" marL="3200400" algn="l">
              <a:spcBef>
                <a:spcPts val="300"/>
              </a:spcBef>
              <a:spcAft>
                <a:spcPts val="0"/>
              </a:spcAft>
              <a:buSzPts val="1600"/>
              <a:buChar char="▪"/>
              <a:defRPr sz="1600"/>
            </a:lvl7pPr>
            <a:lvl8pPr indent="-330200" lvl="7" marL="3657600" algn="l">
              <a:spcBef>
                <a:spcPts val="300"/>
              </a:spcBef>
              <a:spcAft>
                <a:spcPts val="0"/>
              </a:spcAft>
              <a:buSzPts val="1600"/>
              <a:buChar char="▪"/>
              <a:defRPr sz="1600"/>
            </a:lvl8pPr>
            <a:lvl9pPr indent="-330200" lvl="8" marL="4114800" algn="l">
              <a:spcBef>
                <a:spcPts val="300"/>
              </a:spcBef>
              <a:spcAft>
                <a:spcPts val="0"/>
              </a:spcAft>
              <a:buSzPts val="1600"/>
              <a:buChar char="▪"/>
              <a:defRPr sz="1600"/>
            </a:lvl9pPr>
          </a:lstStyle>
          <a:p/>
        </p:txBody>
      </p:sp>
      <p:sp>
        <p:nvSpPr>
          <p:cNvPr id="87" name="Google Shape;87;p34"/>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34"/>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34"/>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9" name="Shape 99"/>
        <p:cNvGrpSpPr/>
        <p:nvPr/>
      </p:nvGrpSpPr>
      <p:grpSpPr>
        <a:xfrm>
          <a:off x="0" y="0"/>
          <a:ext cx="0" cy="0"/>
          <a:chOff x="0" y="0"/>
          <a:chExt cx="0" cy="0"/>
        </a:xfrm>
      </p:grpSpPr>
      <p:sp>
        <p:nvSpPr>
          <p:cNvPr id="100" name="Google Shape;100;p29"/>
          <p:cNvSpPr txBox="1"/>
          <p:nvPr>
            <p:ph type="title"/>
          </p:nvPr>
        </p:nvSpPr>
        <p:spPr>
          <a:xfrm>
            <a:off x="3048000" y="404812"/>
            <a:ext cx="4343400" cy="5492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9"/>
          <p:cNvSpPr txBox="1"/>
          <p:nvPr>
            <p:ph idx="1" type="body"/>
          </p:nvPr>
        </p:nvSpPr>
        <p:spPr>
          <a:xfrm>
            <a:off x="822325" y="1100137"/>
            <a:ext cx="7521575" cy="3579812"/>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102" name="Google Shape;102;p29"/>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29"/>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29"/>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sp>
        <p:nvSpPr>
          <p:cNvPr id="33" name="Google Shape;33;p24"/>
          <p:cNvSpPr txBox="1"/>
          <p:nvPr>
            <p:ph idx="1" type="body"/>
          </p:nvPr>
        </p:nvSpPr>
        <p:spPr>
          <a:xfrm>
            <a:off x="822960" y="1097280"/>
            <a:ext cx="3200400" cy="3712464"/>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sz="2800"/>
            </a:lvl1pPr>
            <a:lvl2pPr indent="-381000" lvl="1" marL="914400" algn="l">
              <a:spcBef>
                <a:spcPts val="300"/>
              </a:spcBef>
              <a:spcAft>
                <a:spcPts val="0"/>
              </a:spcAft>
              <a:buSzPts val="2400"/>
              <a:buChar char="▪"/>
              <a:defRPr sz="2400"/>
            </a:lvl2pPr>
            <a:lvl3pPr indent="-355600" lvl="2" marL="1371600" algn="l">
              <a:spcBef>
                <a:spcPts val="300"/>
              </a:spcBef>
              <a:spcAft>
                <a:spcPts val="0"/>
              </a:spcAft>
              <a:buSzPts val="2000"/>
              <a:buChar char="▪"/>
              <a:defRPr sz="2000"/>
            </a:lvl3pPr>
            <a:lvl4pPr indent="-342900" lvl="3" marL="1828800" algn="l">
              <a:spcBef>
                <a:spcPts val="300"/>
              </a:spcBef>
              <a:spcAft>
                <a:spcPts val="0"/>
              </a:spcAft>
              <a:buSzPts val="1800"/>
              <a:buChar char="▪"/>
              <a:defRPr sz="1800"/>
            </a:lvl4pPr>
            <a:lvl5pPr indent="-342900" lvl="4" marL="2286000" algn="l">
              <a:spcBef>
                <a:spcPts val="300"/>
              </a:spcBef>
              <a:spcAft>
                <a:spcPts val="0"/>
              </a:spcAft>
              <a:buSzPts val="1800"/>
              <a:buChar char="▪"/>
              <a:defRPr sz="1800"/>
            </a:lvl5pPr>
            <a:lvl6pPr indent="-342900" lvl="5" marL="2743200" algn="l">
              <a:spcBef>
                <a:spcPts val="300"/>
              </a:spcBef>
              <a:spcAft>
                <a:spcPts val="0"/>
              </a:spcAft>
              <a:buSzPts val="1800"/>
              <a:buChar char="▪"/>
              <a:defRPr sz="1800"/>
            </a:lvl6pPr>
            <a:lvl7pPr indent="-342900" lvl="6" marL="3200400" algn="l">
              <a:spcBef>
                <a:spcPts val="300"/>
              </a:spcBef>
              <a:spcAft>
                <a:spcPts val="0"/>
              </a:spcAft>
              <a:buSzPts val="1800"/>
              <a:buChar char="▪"/>
              <a:defRPr sz="1800"/>
            </a:lvl7pPr>
            <a:lvl8pPr indent="-342900" lvl="7" marL="3657600" algn="l">
              <a:spcBef>
                <a:spcPts val="300"/>
              </a:spcBef>
              <a:spcAft>
                <a:spcPts val="0"/>
              </a:spcAft>
              <a:buSzPts val="1800"/>
              <a:buChar char="▪"/>
              <a:defRPr sz="1800"/>
            </a:lvl8pPr>
            <a:lvl9pPr indent="-342900" lvl="8" marL="4114800" algn="l">
              <a:spcBef>
                <a:spcPts val="300"/>
              </a:spcBef>
              <a:spcAft>
                <a:spcPts val="0"/>
              </a:spcAft>
              <a:buSzPts val="1800"/>
              <a:buChar char="▪"/>
              <a:defRPr sz="1800"/>
            </a:lvl9pPr>
          </a:lstStyle>
          <a:p/>
        </p:txBody>
      </p:sp>
      <p:sp>
        <p:nvSpPr>
          <p:cNvPr id="34" name="Google Shape;34;p24"/>
          <p:cNvSpPr txBox="1"/>
          <p:nvPr>
            <p:ph idx="2" type="body"/>
          </p:nvPr>
        </p:nvSpPr>
        <p:spPr>
          <a:xfrm>
            <a:off x="4700016" y="1097280"/>
            <a:ext cx="3200400" cy="3712464"/>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sz="2800"/>
            </a:lvl1pPr>
            <a:lvl2pPr indent="-381000" lvl="1" marL="914400" algn="l">
              <a:spcBef>
                <a:spcPts val="300"/>
              </a:spcBef>
              <a:spcAft>
                <a:spcPts val="0"/>
              </a:spcAft>
              <a:buSzPts val="2400"/>
              <a:buChar char="▪"/>
              <a:defRPr sz="2400"/>
            </a:lvl2pPr>
            <a:lvl3pPr indent="-355600" lvl="2" marL="1371600" algn="l">
              <a:spcBef>
                <a:spcPts val="300"/>
              </a:spcBef>
              <a:spcAft>
                <a:spcPts val="0"/>
              </a:spcAft>
              <a:buSzPts val="2000"/>
              <a:buChar char="▪"/>
              <a:defRPr sz="2000"/>
            </a:lvl3pPr>
            <a:lvl4pPr indent="-342900" lvl="3" marL="1828800" algn="l">
              <a:spcBef>
                <a:spcPts val="300"/>
              </a:spcBef>
              <a:spcAft>
                <a:spcPts val="0"/>
              </a:spcAft>
              <a:buSzPts val="1800"/>
              <a:buChar char="▪"/>
              <a:defRPr sz="1800"/>
            </a:lvl4pPr>
            <a:lvl5pPr indent="-342900" lvl="4" marL="2286000" algn="l">
              <a:spcBef>
                <a:spcPts val="300"/>
              </a:spcBef>
              <a:spcAft>
                <a:spcPts val="0"/>
              </a:spcAft>
              <a:buSzPts val="1800"/>
              <a:buChar char="▪"/>
              <a:defRPr sz="1800"/>
            </a:lvl5pPr>
            <a:lvl6pPr indent="-342900" lvl="5" marL="2743200" algn="l">
              <a:spcBef>
                <a:spcPts val="300"/>
              </a:spcBef>
              <a:spcAft>
                <a:spcPts val="0"/>
              </a:spcAft>
              <a:buSzPts val="1800"/>
              <a:buChar char="▪"/>
              <a:defRPr sz="1800"/>
            </a:lvl6pPr>
            <a:lvl7pPr indent="-342900" lvl="6" marL="3200400" algn="l">
              <a:spcBef>
                <a:spcPts val="300"/>
              </a:spcBef>
              <a:spcAft>
                <a:spcPts val="0"/>
              </a:spcAft>
              <a:buSzPts val="1800"/>
              <a:buChar char="▪"/>
              <a:defRPr sz="1800"/>
            </a:lvl7pPr>
            <a:lvl8pPr indent="-342900" lvl="7" marL="3657600" algn="l">
              <a:spcBef>
                <a:spcPts val="300"/>
              </a:spcBef>
              <a:spcAft>
                <a:spcPts val="0"/>
              </a:spcAft>
              <a:buSzPts val="1800"/>
              <a:buChar char="▪"/>
              <a:defRPr sz="1800"/>
            </a:lvl8pPr>
            <a:lvl9pPr indent="-342900" lvl="8" marL="4114800" algn="l">
              <a:spcBef>
                <a:spcPts val="300"/>
              </a:spcBef>
              <a:spcAft>
                <a:spcPts val="0"/>
              </a:spcAft>
              <a:buSzPts val="1800"/>
              <a:buChar char="▪"/>
              <a:defRPr sz="1800"/>
            </a:lvl9pPr>
          </a:lstStyle>
          <a:p/>
        </p:txBody>
      </p:sp>
      <p:sp>
        <p:nvSpPr>
          <p:cNvPr id="35" name="Google Shape;35;p24"/>
          <p:cNvSpPr txBox="1"/>
          <p:nvPr>
            <p:ph type="title"/>
          </p:nvPr>
        </p:nvSpPr>
        <p:spPr>
          <a:xfrm>
            <a:off x="3048000" y="404812"/>
            <a:ext cx="4343400" cy="5492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4"/>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4"/>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4"/>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Media Clip" type="txAndMedia">
  <p:cSld name="TEXT_AND_MEDIA">
    <p:spTree>
      <p:nvGrpSpPr>
        <p:cNvPr id="39" name="Shape 39"/>
        <p:cNvGrpSpPr/>
        <p:nvPr/>
      </p:nvGrpSpPr>
      <p:grpSpPr>
        <a:xfrm>
          <a:off x="0" y="0"/>
          <a:ext cx="0" cy="0"/>
          <a:chOff x="0" y="0"/>
          <a:chExt cx="0" cy="0"/>
        </a:xfrm>
      </p:grpSpPr>
      <p:sp>
        <p:nvSpPr>
          <p:cNvPr id="40" name="Google Shape;40;p25"/>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5"/>
          <p:cNvSpPr txBox="1"/>
          <p:nvPr>
            <p:ph idx="1" type="body"/>
          </p:nvPr>
        </p:nvSpPr>
        <p:spPr>
          <a:xfrm>
            <a:off x="685800" y="1981200"/>
            <a:ext cx="3810000" cy="4114800"/>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42" name="Google Shape;42;p25"/>
          <p:cNvSpPr/>
          <p:nvPr>
            <p:ph idx="2" type="media"/>
          </p:nvPr>
        </p:nvSpPr>
        <p:spPr>
          <a:xfrm>
            <a:off x="4648200" y="1981200"/>
            <a:ext cx="3810000" cy="4114800"/>
          </a:xfrm>
          <a:prstGeom prst="rect">
            <a:avLst/>
          </a:prstGeom>
          <a:noFill/>
          <a:ln>
            <a:noFill/>
          </a:ln>
        </p:spPr>
        <p:txBody>
          <a:bodyPr anchorCtr="0" anchor="t" bIns="45700" lIns="91425" spcFirstLastPara="1" rIns="91425" wrap="square" tIns="45700">
            <a:normAutofit/>
          </a:bodyPr>
          <a:lstStyle>
            <a:lvl1pPr lvl="0" marR="0" rtl="0" algn="l">
              <a:spcBef>
                <a:spcPts val="800"/>
              </a:spcBef>
              <a:spcAft>
                <a:spcPts val="0"/>
              </a:spcAft>
              <a:buSzPts val="1400"/>
              <a:buNone/>
              <a:defRPr b="1" i="0" sz="1600" u="none" cap="none" strike="noStrike">
                <a:solidFill>
                  <a:schemeClr val="dk1"/>
                </a:solidFill>
                <a:latin typeface="Calibri"/>
                <a:ea typeface="Calibri"/>
                <a:cs typeface="Calibri"/>
                <a:sym typeface="Calibri"/>
              </a:defRPr>
            </a:lvl1pPr>
            <a:lvl2pPr lvl="1" marR="0" rtl="0" algn="l">
              <a:spcBef>
                <a:spcPts val="300"/>
              </a:spcBef>
              <a:spcAft>
                <a:spcPts val="0"/>
              </a:spcAft>
              <a:buClr>
                <a:schemeClr val="accent2"/>
              </a:buClr>
              <a:buSzPts val="1600"/>
              <a:buFont typeface="Noto Sans Symbols"/>
              <a:buChar char="▪"/>
              <a:defRPr b="0" i="0" sz="1600" u="none" cap="none" strike="noStrike">
                <a:solidFill>
                  <a:schemeClr val="dk1"/>
                </a:solidFill>
                <a:latin typeface="Calibri"/>
                <a:ea typeface="Calibri"/>
                <a:cs typeface="Calibri"/>
                <a:sym typeface="Calibri"/>
              </a:defRPr>
            </a:lvl2pPr>
            <a:lvl3pPr lvl="2" marR="0" rtl="0" algn="l">
              <a:spcBef>
                <a:spcPts val="300"/>
              </a:spcBef>
              <a:spcAft>
                <a:spcPts val="0"/>
              </a:spcAft>
              <a:buClr>
                <a:schemeClr val="accent2"/>
              </a:buClr>
              <a:buSzPts val="1600"/>
              <a:buFont typeface="Noto Sans Symbols"/>
              <a:buChar char="▪"/>
              <a:defRPr b="0" i="0" sz="1600" u="none" cap="none" strike="noStrike">
                <a:solidFill>
                  <a:schemeClr val="dk1"/>
                </a:solidFill>
                <a:latin typeface="Calibri"/>
                <a:ea typeface="Calibri"/>
                <a:cs typeface="Calibri"/>
                <a:sym typeface="Calibri"/>
              </a:defRPr>
            </a:lvl3pPr>
            <a:lvl4pPr lvl="3" marR="0" rtl="0" algn="l">
              <a:spcBef>
                <a:spcPts val="300"/>
              </a:spcBef>
              <a:spcAft>
                <a:spcPts val="0"/>
              </a:spcAft>
              <a:buClr>
                <a:schemeClr val="accent2"/>
              </a:buClr>
              <a:buSzPts val="1600"/>
              <a:buFont typeface="Noto Sans Symbols"/>
              <a:buChar char="▪"/>
              <a:defRPr b="0" i="0" sz="1600" u="none" cap="none" strike="noStrike">
                <a:solidFill>
                  <a:schemeClr val="dk1"/>
                </a:solidFill>
                <a:latin typeface="Calibri"/>
                <a:ea typeface="Calibri"/>
                <a:cs typeface="Calibri"/>
                <a:sym typeface="Calibri"/>
              </a:defRPr>
            </a:lvl4pPr>
            <a:lvl5pPr lvl="4" marR="0" rtl="0" algn="l">
              <a:spcBef>
                <a:spcPts val="300"/>
              </a:spcBef>
              <a:spcAft>
                <a:spcPts val="0"/>
              </a:spcAft>
              <a:buClr>
                <a:schemeClr val="accent2"/>
              </a:buClr>
              <a:buSzPts val="1600"/>
              <a:buFont typeface="Noto Sans Symbols"/>
              <a:buChar char="▪"/>
              <a:defRPr b="0" i="0" sz="1600" u="none" cap="none" strike="noStrike">
                <a:solidFill>
                  <a:schemeClr val="dk1"/>
                </a:solidFill>
                <a:latin typeface="Calibri"/>
                <a:ea typeface="Calibri"/>
                <a:cs typeface="Calibri"/>
                <a:sym typeface="Calibri"/>
              </a:defRPr>
            </a:lvl5pPr>
            <a:lvl6pPr lvl="5" marR="0" rtl="0" algn="l">
              <a:spcBef>
                <a:spcPts val="300"/>
              </a:spcBef>
              <a:spcAft>
                <a:spcPts val="0"/>
              </a:spcAft>
              <a:buClr>
                <a:schemeClr val="accent2"/>
              </a:buClr>
              <a:buSzPts val="1400"/>
              <a:buFont typeface="Noto Sans Symbols"/>
              <a:buChar char="▪"/>
              <a:defRPr b="0" i="0" sz="1400" u="none" cap="none" strike="noStrike">
                <a:solidFill>
                  <a:schemeClr val="dk1"/>
                </a:solidFill>
                <a:latin typeface="Calibri"/>
                <a:ea typeface="Calibri"/>
                <a:cs typeface="Calibri"/>
                <a:sym typeface="Calibri"/>
              </a:defRPr>
            </a:lvl6pPr>
            <a:lvl7pPr lvl="6" marR="0" rtl="0" algn="l">
              <a:spcBef>
                <a:spcPts val="300"/>
              </a:spcBef>
              <a:spcAft>
                <a:spcPts val="0"/>
              </a:spcAft>
              <a:buClr>
                <a:schemeClr val="accent2"/>
              </a:buClr>
              <a:buSzPts val="1400"/>
              <a:buFont typeface="Noto Sans Symbols"/>
              <a:buChar char="▪"/>
              <a:defRPr b="0" i="0" sz="1400" u="none" cap="none" strike="noStrike">
                <a:solidFill>
                  <a:schemeClr val="dk1"/>
                </a:solidFill>
                <a:latin typeface="Calibri"/>
                <a:ea typeface="Calibri"/>
                <a:cs typeface="Calibri"/>
                <a:sym typeface="Calibri"/>
              </a:defRPr>
            </a:lvl7pPr>
            <a:lvl8pPr lvl="7" marR="0" rtl="0" algn="l">
              <a:spcBef>
                <a:spcPts val="300"/>
              </a:spcBef>
              <a:spcAft>
                <a:spcPts val="0"/>
              </a:spcAft>
              <a:buClr>
                <a:schemeClr val="accent2"/>
              </a:buClr>
              <a:buSzPts val="1400"/>
              <a:buFont typeface="Noto Sans Symbols"/>
              <a:buChar char="▪"/>
              <a:defRPr b="0" i="0" sz="1400" u="none" cap="none" strike="noStrike">
                <a:solidFill>
                  <a:schemeClr val="dk1"/>
                </a:solidFill>
                <a:latin typeface="Calibri"/>
                <a:ea typeface="Calibri"/>
                <a:cs typeface="Calibri"/>
                <a:sym typeface="Calibri"/>
              </a:defRPr>
            </a:lvl8pPr>
            <a:lvl9pPr lvl="8" marR="0" rtl="0" algn="l">
              <a:spcBef>
                <a:spcPts val="300"/>
              </a:spcBef>
              <a:spcAft>
                <a:spcPts val="0"/>
              </a:spcAft>
              <a:buClr>
                <a:schemeClr val="accent2"/>
              </a:buClr>
              <a:buSzPts val="1400"/>
              <a:buFont typeface="Noto Sans Symbols"/>
              <a:buChar char="▪"/>
              <a:defRPr b="0" i="0" sz="1400" u="none" cap="none" strike="noStrike">
                <a:solidFill>
                  <a:schemeClr val="dk1"/>
                </a:solidFill>
                <a:latin typeface="Calibri"/>
                <a:ea typeface="Calibri"/>
                <a:cs typeface="Calibri"/>
                <a:sym typeface="Calibri"/>
              </a:defRPr>
            </a:lvl9pPr>
          </a:lstStyle>
          <a:p/>
        </p:txBody>
      </p:sp>
      <p:sp>
        <p:nvSpPr>
          <p:cNvPr id="43" name="Google Shape;43;p25"/>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5"/>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25"/>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6" name="Shape 46"/>
        <p:cNvGrpSpPr/>
        <p:nvPr/>
      </p:nvGrpSpPr>
      <p:grpSpPr>
        <a:xfrm>
          <a:off x="0" y="0"/>
          <a:ext cx="0" cy="0"/>
          <a:chOff x="0" y="0"/>
          <a:chExt cx="0" cy="0"/>
        </a:xfrm>
      </p:grpSpPr>
      <p:sp>
        <p:nvSpPr>
          <p:cNvPr id="47" name="Google Shape;47;p26"/>
          <p:cNvSpPr txBox="1"/>
          <p:nvPr>
            <p:ph type="title"/>
          </p:nvPr>
        </p:nvSpPr>
        <p:spPr>
          <a:xfrm>
            <a:off x="3048000" y="404812"/>
            <a:ext cx="4343400" cy="5492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6"/>
          <p:cNvSpPr txBox="1"/>
          <p:nvPr>
            <p:ph idx="1" type="body"/>
          </p:nvPr>
        </p:nvSpPr>
        <p:spPr>
          <a:xfrm>
            <a:off x="822325" y="1100137"/>
            <a:ext cx="7521575" cy="3579812"/>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49" name="Google Shape;49;p26"/>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6"/>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6"/>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2 Content" type="txAndTwoObj">
  <p:cSld name="TEXT_AND_TWO_OBJECTS">
    <p:spTree>
      <p:nvGrpSpPr>
        <p:cNvPr id="52" name="Shape 52"/>
        <p:cNvGrpSpPr/>
        <p:nvPr/>
      </p:nvGrpSpPr>
      <p:grpSpPr>
        <a:xfrm>
          <a:off x="0" y="0"/>
          <a:ext cx="0" cy="0"/>
          <a:chOff x="0" y="0"/>
          <a:chExt cx="0" cy="0"/>
        </a:xfrm>
      </p:grpSpPr>
      <p:sp>
        <p:nvSpPr>
          <p:cNvPr id="53" name="Google Shape;53;p27"/>
          <p:cNvSpPr txBox="1"/>
          <p:nvPr>
            <p:ph type="title"/>
          </p:nvPr>
        </p:nvSpPr>
        <p:spPr>
          <a:xfrm>
            <a:off x="685800" y="609600"/>
            <a:ext cx="77724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7"/>
          <p:cNvSpPr txBox="1"/>
          <p:nvPr>
            <p:ph idx="1" type="body"/>
          </p:nvPr>
        </p:nvSpPr>
        <p:spPr>
          <a:xfrm>
            <a:off x="685800" y="1981200"/>
            <a:ext cx="3810000" cy="4114800"/>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55" name="Google Shape;55;p27"/>
          <p:cNvSpPr txBox="1"/>
          <p:nvPr>
            <p:ph idx="2" type="body"/>
          </p:nvPr>
        </p:nvSpPr>
        <p:spPr>
          <a:xfrm>
            <a:off x="4648200" y="1981200"/>
            <a:ext cx="3810000" cy="1981200"/>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56" name="Google Shape;56;p27"/>
          <p:cNvSpPr txBox="1"/>
          <p:nvPr>
            <p:ph idx="3" type="body"/>
          </p:nvPr>
        </p:nvSpPr>
        <p:spPr>
          <a:xfrm>
            <a:off x="4648200" y="4114800"/>
            <a:ext cx="3810000" cy="1981200"/>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57" name="Google Shape;57;p27"/>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7"/>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7"/>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0" name="Shape 60"/>
        <p:cNvGrpSpPr/>
        <p:nvPr/>
      </p:nvGrpSpPr>
      <p:grpSpPr>
        <a:xfrm>
          <a:off x="0" y="0"/>
          <a:ext cx="0" cy="0"/>
          <a:chOff x="0" y="0"/>
          <a:chExt cx="0" cy="0"/>
        </a:xfrm>
      </p:grpSpPr>
      <p:sp>
        <p:nvSpPr>
          <p:cNvPr id="61" name="Google Shape;61;p30"/>
          <p:cNvSpPr txBox="1"/>
          <p:nvPr>
            <p:ph type="title"/>
          </p:nvPr>
        </p:nvSpPr>
        <p:spPr>
          <a:xfrm rot="5400000">
            <a:off x="5318919" y="1585120"/>
            <a:ext cx="4678362" cy="2057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30"/>
          <p:cNvSpPr txBox="1"/>
          <p:nvPr>
            <p:ph idx="1" type="body"/>
          </p:nvPr>
        </p:nvSpPr>
        <p:spPr>
          <a:xfrm rot="5400000">
            <a:off x="1127919" y="-396080"/>
            <a:ext cx="4678362" cy="6019800"/>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63" name="Google Shape;63;p30"/>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0"/>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30"/>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31"/>
          <p:cNvSpPr txBox="1"/>
          <p:nvPr>
            <p:ph type="title"/>
          </p:nvPr>
        </p:nvSpPr>
        <p:spPr>
          <a:xfrm>
            <a:off x="3048000" y="404812"/>
            <a:ext cx="4343400" cy="5492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31"/>
          <p:cNvSpPr txBox="1"/>
          <p:nvPr>
            <p:ph idx="1" type="body"/>
          </p:nvPr>
        </p:nvSpPr>
        <p:spPr>
          <a:xfrm rot="5400000">
            <a:off x="2793207" y="-870744"/>
            <a:ext cx="3579812" cy="7521575"/>
          </a:xfrm>
          <a:prstGeom prst="rect">
            <a:avLst/>
          </a:prstGeom>
          <a:noFill/>
          <a:ln>
            <a:noFill/>
          </a:ln>
        </p:spPr>
        <p:txBody>
          <a:bodyPr anchorCtr="0" anchor="t" bIns="45700" lIns="91425" spcFirstLastPara="1" rIns="91425" wrap="square" tIns="45700">
            <a:noAutofit/>
          </a:bodyPr>
          <a:lstStyle>
            <a:lvl1pPr indent="-228600" lvl="0" marL="457200" algn="l">
              <a:spcBef>
                <a:spcPts val="800"/>
              </a:spcBef>
              <a:spcAft>
                <a:spcPts val="0"/>
              </a:spcAft>
              <a:buSzPts val="1400"/>
              <a:buNone/>
              <a:defRPr/>
            </a:lvl1pPr>
            <a:lvl2pPr indent="-342900" lvl="1" marL="914400" algn="l">
              <a:spcBef>
                <a:spcPts val="300"/>
              </a:spcBef>
              <a:spcAft>
                <a:spcPts val="0"/>
              </a:spcAft>
              <a:buSzPts val="1800"/>
              <a:buChar char="▪"/>
              <a:defRPr/>
            </a:lvl2pPr>
            <a:lvl3pPr indent="-342900" lvl="2" marL="1371600" algn="l">
              <a:spcBef>
                <a:spcPts val="300"/>
              </a:spcBef>
              <a:spcAft>
                <a:spcPts val="0"/>
              </a:spcAft>
              <a:buSzPts val="1800"/>
              <a:buChar char="▪"/>
              <a:defRPr/>
            </a:lvl3pPr>
            <a:lvl4pPr indent="-342900" lvl="3" marL="1828800" algn="l">
              <a:spcBef>
                <a:spcPts val="300"/>
              </a:spcBef>
              <a:spcAft>
                <a:spcPts val="0"/>
              </a:spcAft>
              <a:buSzPts val="1800"/>
              <a:buChar char="▪"/>
              <a:defRPr/>
            </a:lvl4pPr>
            <a:lvl5pPr indent="-342900" lvl="4" marL="2286000" algn="l">
              <a:spcBef>
                <a:spcPts val="300"/>
              </a:spcBef>
              <a:spcAft>
                <a:spcPts val="0"/>
              </a:spcAft>
              <a:buSzPts val="1800"/>
              <a:buChar char="▪"/>
              <a:defRPr/>
            </a:lvl5pPr>
            <a:lvl6pPr indent="-342900" lvl="5" marL="2743200" algn="l">
              <a:spcBef>
                <a:spcPts val="300"/>
              </a:spcBef>
              <a:spcAft>
                <a:spcPts val="0"/>
              </a:spcAft>
              <a:buSzPts val="1800"/>
              <a:buChar char="▪"/>
              <a:defRPr/>
            </a:lvl6pPr>
            <a:lvl7pPr indent="-342900" lvl="6" marL="3200400" algn="l">
              <a:spcBef>
                <a:spcPts val="300"/>
              </a:spcBef>
              <a:spcAft>
                <a:spcPts val="0"/>
              </a:spcAft>
              <a:buSzPts val="1800"/>
              <a:buChar char="▪"/>
              <a:defRPr/>
            </a:lvl7pPr>
            <a:lvl8pPr indent="-342900" lvl="7" marL="3657600" algn="l">
              <a:spcBef>
                <a:spcPts val="300"/>
              </a:spcBef>
              <a:spcAft>
                <a:spcPts val="0"/>
              </a:spcAft>
              <a:buSzPts val="1800"/>
              <a:buChar char="▪"/>
              <a:defRPr/>
            </a:lvl8pPr>
            <a:lvl9pPr indent="-342900" lvl="8" marL="4114800" algn="l">
              <a:spcBef>
                <a:spcPts val="300"/>
              </a:spcBef>
              <a:spcAft>
                <a:spcPts val="0"/>
              </a:spcAft>
              <a:buSzPts val="1800"/>
              <a:buChar char="▪"/>
              <a:defRPr/>
            </a:lvl9pPr>
          </a:lstStyle>
          <a:p/>
        </p:txBody>
      </p:sp>
      <p:sp>
        <p:nvSpPr>
          <p:cNvPr id="69" name="Google Shape;69;p31"/>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1"/>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1"/>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32"/>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2"/>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2"/>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6" name="Shape 76"/>
        <p:cNvGrpSpPr/>
        <p:nvPr/>
      </p:nvGrpSpPr>
      <p:grpSpPr>
        <a:xfrm>
          <a:off x="0" y="0"/>
          <a:ext cx="0" cy="0"/>
          <a:chOff x="0" y="0"/>
          <a:chExt cx="0" cy="0"/>
        </a:xfrm>
      </p:grpSpPr>
      <p:sp>
        <p:nvSpPr>
          <p:cNvPr id="77" name="Google Shape;77;p33"/>
          <p:cNvSpPr txBox="1"/>
          <p:nvPr>
            <p:ph type="title"/>
          </p:nvPr>
        </p:nvSpPr>
        <p:spPr>
          <a:xfrm>
            <a:off x="3048000" y="404812"/>
            <a:ext cx="4343400" cy="5492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3"/>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3"/>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3"/>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4.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1"/>
          <p:cNvSpPr/>
          <p:nvPr/>
        </p:nvSpPr>
        <p:spPr>
          <a:xfrm>
            <a:off x="0" y="2647950"/>
            <a:ext cx="3571875" cy="4210050"/>
          </a:xfrm>
          <a:prstGeom prst="rtTriangle">
            <a:avLst/>
          </a:prstGeom>
          <a:solidFill>
            <a:srgbClr val="0737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i="0" sz="2400" u="none">
              <a:solidFill>
                <a:schemeClr val="dk1"/>
              </a:solidFill>
              <a:latin typeface="Montserrat"/>
              <a:ea typeface="Montserrat"/>
              <a:cs typeface="Montserrat"/>
              <a:sym typeface="Montserrat"/>
            </a:endParaRPr>
          </a:p>
        </p:txBody>
      </p:sp>
      <p:sp>
        <p:nvSpPr>
          <p:cNvPr id="11" name="Google Shape;11;p21"/>
          <p:cNvSpPr/>
          <p:nvPr/>
        </p:nvSpPr>
        <p:spPr>
          <a:xfrm>
            <a:off x="-1587" y="-1587"/>
            <a:ext cx="9145587" cy="6859587"/>
          </a:xfrm>
          <a:custGeom>
            <a:rect b="b" l="l" r="r" t="t"/>
            <a:pathLst>
              <a:path extrusionOk="0" h="2002901" w="3352800">
                <a:moveTo>
                  <a:pt x="0" y="2002901"/>
                </a:moveTo>
                <a:lnTo>
                  <a:pt x="2836585" y="0"/>
                </a:lnTo>
                <a:lnTo>
                  <a:pt x="3352800" y="270"/>
                </a:lnTo>
                <a:lnTo>
                  <a:pt x="3352800" y="2002901"/>
                </a:lnTo>
                <a:lnTo>
                  <a:pt x="0" y="2002901"/>
                </a:lnTo>
                <a:close/>
              </a:path>
            </a:pathLst>
          </a:custGeom>
          <a:solidFill>
            <a:srgbClr val="08A1D9">
              <a:alpha val="7961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i="0" sz="2400" u="none">
              <a:solidFill>
                <a:schemeClr val="dk1"/>
              </a:solidFill>
              <a:latin typeface="Montserrat"/>
              <a:ea typeface="Montserrat"/>
              <a:cs typeface="Montserrat"/>
              <a:sym typeface="Montserrat"/>
            </a:endParaRPr>
          </a:p>
        </p:txBody>
      </p:sp>
      <p:sp>
        <p:nvSpPr>
          <p:cNvPr id="12" name="Google Shape;12;p21"/>
          <p:cNvSpPr txBox="1"/>
          <p:nvPr>
            <p:ph type="title"/>
          </p:nvPr>
        </p:nvSpPr>
        <p:spPr>
          <a:xfrm>
            <a:off x="3048000" y="404812"/>
            <a:ext cx="4343400" cy="54927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1pPr>
            <a:lvl2pPr lvl="1"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2pPr>
            <a:lvl3pPr lvl="2"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3pPr>
            <a:lvl4pPr lvl="3"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4pPr>
            <a:lvl5pPr lvl="4"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5pPr>
            <a:lvl6pPr lvl="5"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6pPr>
            <a:lvl7pPr lvl="6"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7pPr>
            <a:lvl8pPr lvl="7"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8pPr>
            <a:lvl9pPr lvl="8"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9pPr>
          </a:lstStyle>
          <a:p/>
        </p:txBody>
      </p:sp>
      <p:sp>
        <p:nvSpPr>
          <p:cNvPr id="13" name="Google Shape;13;p21"/>
          <p:cNvSpPr txBox="1"/>
          <p:nvPr>
            <p:ph idx="1" type="body"/>
          </p:nvPr>
        </p:nvSpPr>
        <p:spPr>
          <a:xfrm>
            <a:off x="822325" y="1100137"/>
            <a:ext cx="7521575" cy="357981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Font typeface="Montserrat"/>
              <a:buNone/>
              <a:defRPr b="1" i="0" sz="1600" u="none" cap="none" strike="noStrike">
                <a:solidFill>
                  <a:schemeClr val="dk1"/>
                </a:solidFill>
                <a:latin typeface="Montserrat"/>
                <a:ea typeface="Montserrat"/>
                <a:cs typeface="Montserrat"/>
                <a:sym typeface="Montserrat"/>
              </a:defRPr>
            </a:lvl1pPr>
            <a:lvl2pPr indent="-330200" lvl="1" marL="914400" marR="0" rtl="0" algn="l">
              <a:spcBef>
                <a:spcPts val="300"/>
              </a:spcBef>
              <a:spcAft>
                <a:spcPts val="0"/>
              </a:spcAft>
              <a:buClr>
                <a:schemeClr val="accent2"/>
              </a:buClr>
              <a:buSzPts val="1600"/>
              <a:buFont typeface="Montserrat"/>
              <a:buChar char="▪"/>
              <a:defRPr i="0" sz="1600" u="none" cap="none" strike="noStrike">
                <a:solidFill>
                  <a:schemeClr val="dk1"/>
                </a:solidFill>
                <a:latin typeface="Montserrat"/>
                <a:ea typeface="Montserrat"/>
                <a:cs typeface="Montserrat"/>
                <a:sym typeface="Montserrat"/>
              </a:defRPr>
            </a:lvl2pPr>
            <a:lvl3pPr indent="-330200" lvl="2" marL="1371600" marR="0" rtl="0" algn="l">
              <a:spcBef>
                <a:spcPts val="300"/>
              </a:spcBef>
              <a:spcAft>
                <a:spcPts val="0"/>
              </a:spcAft>
              <a:buClr>
                <a:schemeClr val="accent2"/>
              </a:buClr>
              <a:buSzPts val="1600"/>
              <a:buFont typeface="Montserrat"/>
              <a:buChar char="▪"/>
              <a:defRPr i="0" sz="1600" u="none" cap="none" strike="noStrike">
                <a:solidFill>
                  <a:schemeClr val="dk1"/>
                </a:solidFill>
                <a:latin typeface="Montserrat"/>
                <a:ea typeface="Montserrat"/>
                <a:cs typeface="Montserrat"/>
                <a:sym typeface="Montserrat"/>
              </a:defRPr>
            </a:lvl3pPr>
            <a:lvl4pPr indent="-330200" lvl="3" marL="1828800" marR="0" rtl="0" algn="l">
              <a:spcBef>
                <a:spcPts val="300"/>
              </a:spcBef>
              <a:spcAft>
                <a:spcPts val="0"/>
              </a:spcAft>
              <a:buClr>
                <a:schemeClr val="accent2"/>
              </a:buClr>
              <a:buSzPts val="1600"/>
              <a:buFont typeface="Montserrat"/>
              <a:buChar char="▪"/>
              <a:defRPr i="0" sz="1600" u="none" cap="none" strike="noStrike">
                <a:solidFill>
                  <a:schemeClr val="dk1"/>
                </a:solidFill>
                <a:latin typeface="Montserrat"/>
                <a:ea typeface="Montserrat"/>
                <a:cs typeface="Montserrat"/>
                <a:sym typeface="Montserrat"/>
              </a:defRPr>
            </a:lvl4pPr>
            <a:lvl5pPr indent="-330200" lvl="4" marL="2286000" marR="0" rtl="0" algn="l">
              <a:spcBef>
                <a:spcPts val="300"/>
              </a:spcBef>
              <a:spcAft>
                <a:spcPts val="0"/>
              </a:spcAft>
              <a:buClr>
                <a:schemeClr val="accent2"/>
              </a:buClr>
              <a:buSzPts val="1600"/>
              <a:buFont typeface="Montserrat"/>
              <a:buChar char="▪"/>
              <a:defRPr i="0" sz="1600" u="none" cap="none" strike="noStrike">
                <a:solidFill>
                  <a:schemeClr val="dk1"/>
                </a:solidFill>
                <a:latin typeface="Montserrat"/>
                <a:ea typeface="Montserrat"/>
                <a:cs typeface="Montserrat"/>
                <a:sym typeface="Montserrat"/>
              </a:defRPr>
            </a:lvl5pPr>
            <a:lvl6pPr indent="-317500" lvl="5" marL="2743200" marR="0" rtl="0" algn="l">
              <a:spcBef>
                <a:spcPts val="300"/>
              </a:spcBef>
              <a:spcAft>
                <a:spcPts val="0"/>
              </a:spcAft>
              <a:buClr>
                <a:schemeClr val="accent2"/>
              </a:buClr>
              <a:buSzPts val="1400"/>
              <a:buFont typeface="Montserrat"/>
              <a:buChar char="▪"/>
              <a:defRPr i="0" sz="1400" u="none" cap="none" strike="noStrike">
                <a:solidFill>
                  <a:schemeClr val="dk1"/>
                </a:solidFill>
                <a:latin typeface="Montserrat"/>
                <a:ea typeface="Montserrat"/>
                <a:cs typeface="Montserrat"/>
                <a:sym typeface="Montserrat"/>
              </a:defRPr>
            </a:lvl6pPr>
            <a:lvl7pPr indent="-317500" lvl="6" marL="3200400" marR="0" rtl="0" algn="l">
              <a:spcBef>
                <a:spcPts val="300"/>
              </a:spcBef>
              <a:spcAft>
                <a:spcPts val="0"/>
              </a:spcAft>
              <a:buClr>
                <a:schemeClr val="accent2"/>
              </a:buClr>
              <a:buSzPts val="1400"/>
              <a:buFont typeface="Montserrat"/>
              <a:buChar char="▪"/>
              <a:defRPr i="0" sz="1400" u="none" cap="none" strike="noStrike">
                <a:solidFill>
                  <a:schemeClr val="dk1"/>
                </a:solidFill>
                <a:latin typeface="Montserrat"/>
                <a:ea typeface="Montserrat"/>
                <a:cs typeface="Montserrat"/>
                <a:sym typeface="Montserrat"/>
              </a:defRPr>
            </a:lvl7pPr>
            <a:lvl8pPr indent="-317500" lvl="7" marL="3657600" marR="0" rtl="0" algn="l">
              <a:spcBef>
                <a:spcPts val="300"/>
              </a:spcBef>
              <a:spcAft>
                <a:spcPts val="0"/>
              </a:spcAft>
              <a:buClr>
                <a:schemeClr val="accent2"/>
              </a:buClr>
              <a:buSzPts val="1400"/>
              <a:buFont typeface="Montserrat"/>
              <a:buChar char="▪"/>
              <a:defRPr i="0" sz="1400" u="none" cap="none" strike="noStrike">
                <a:solidFill>
                  <a:schemeClr val="dk1"/>
                </a:solidFill>
                <a:latin typeface="Montserrat"/>
                <a:ea typeface="Montserrat"/>
                <a:cs typeface="Montserrat"/>
                <a:sym typeface="Montserrat"/>
              </a:defRPr>
            </a:lvl8pPr>
            <a:lvl9pPr indent="-317500" lvl="8" marL="4114800" marR="0" rtl="0" algn="l">
              <a:spcBef>
                <a:spcPts val="300"/>
              </a:spcBef>
              <a:spcAft>
                <a:spcPts val="0"/>
              </a:spcAft>
              <a:buClr>
                <a:schemeClr val="accent2"/>
              </a:buClr>
              <a:buSzPts val="1400"/>
              <a:buFont typeface="Montserrat"/>
              <a:buChar char="▪"/>
              <a:defRPr i="0" sz="1400" u="none" cap="none" strike="noStrike">
                <a:solidFill>
                  <a:schemeClr val="dk1"/>
                </a:solidFill>
                <a:latin typeface="Montserrat"/>
                <a:ea typeface="Montserrat"/>
                <a:cs typeface="Montserrat"/>
                <a:sym typeface="Montserrat"/>
              </a:defRPr>
            </a:lvl9pPr>
          </a:lstStyle>
          <a:p/>
        </p:txBody>
      </p:sp>
      <p:sp>
        <p:nvSpPr>
          <p:cNvPr id="14" name="Google Shape;14;p21"/>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Font typeface="Montserrat"/>
              <a:buNone/>
              <a:defRPr i="0" sz="2400" u="none">
                <a:solidFill>
                  <a:schemeClr val="dk1"/>
                </a:solidFill>
                <a:latin typeface="Montserrat"/>
                <a:ea typeface="Montserrat"/>
                <a:cs typeface="Montserrat"/>
                <a:sym typeface="Montserrat"/>
              </a:defRPr>
            </a:lvl1pPr>
            <a:lvl2pPr lvl="1"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2pPr>
            <a:lvl3pPr lvl="2"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3pPr>
            <a:lvl4pPr lvl="3"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4pPr>
            <a:lvl5pPr lvl="4"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5pPr>
            <a:lvl6pPr lvl="5"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6pPr>
            <a:lvl7pPr lvl="6"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7pPr>
            <a:lvl8pPr lvl="7"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8pPr>
            <a:lvl9pPr lvl="8"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9pPr>
          </a:lstStyle>
          <a:p/>
        </p:txBody>
      </p:sp>
      <p:sp>
        <p:nvSpPr>
          <p:cNvPr id="15" name="Google Shape;15;p21"/>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Font typeface="Montserrat"/>
              <a:buNone/>
              <a:defRPr i="0" sz="2400" u="none">
                <a:solidFill>
                  <a:schemeClr val="dk1"/>
                </a:solidFill>
                <a:latin typeface="Montserrat"/>
                <a:ea typeface="Montserrat"/>
                <a:cs typeface="Montserrat"/>
                <a:sym typeface="Montserrat"/>
              </a:defRPr>
            </a:lvl1pPr>
            <a:lvl2pPr lvl="1"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2pPr>
            <a:lvl3pPr lvl="2"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3pPr>
            <a:lvl4pPr lvl="3"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4pPr>
            <a:lvl5pPr lvl="4"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5pPr>
            <a:lvl6pPr lvl="5"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6pPr>
            <a:lvl7pPr lvl="6"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7pPr>
            <a:lvl8pPr lvl="7"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8pPr>
            <a:lvl9pPr lvl="8" marR="0" rtl="0" algn="l">
              <a:lnSpc>
                <a:spcPct val="100000"/>
              </a:lnSpc>
              <a:spcBef>
                <a:spcPts val="0"/>
              </a:spcBef>
              <a:spcAft>
                <a:spcPts val="0"/>
              </a:spcAft>
              <a:buSzPts val="1400"/>
              <a:buFont typeface="Montserrat"/>
              <a:buNone/>
              <a:defRPr i="0" sz="2400" u="none" cap="none" strike="noStrike">
                <a:solidFill>
                  <a:schemeClr val="dk1"/>
                </a:solidFill>
                <a:latin typeface="Montserrat"/>
                <a:ea typeface="Montserrat"/>
                <a:cs typeface="Montserrat"/>
                <a:sym typeface="Montserrat"/>
              </a:defRPr>
            </a:lvl9pPr>
          </a:lstStyle>
          <a:p/>
        </p:txBody>
      </p:sp>
      <p:sp>
        <p:nvSpPr>
          <p:cNvPr id="16" name="Google Shape;16;p21"/>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rtl="0" algn="ctr">
              <a:lnSpc>
                <a:spcPct val="100000"/>
              </a:lnSpc>
              <a:spcBef>
                <a:spcPts val="0"/>
              </a:spcBef>
              <a:spcAft>
                <a:spcPts val="0"/>
              </a:spcAft>
              <a:buClr>
                <a:srgbClr val="FFFFFF"/>
              </a:buClr>
              <a:buSzPts val="1600"/>
              <a:buFont typeface="Times New Roman"/>
              <a:buNone/>
              <a:defRPr i="0" sz="1600" u="none">
                <a:solidFill>
                  <a:srgbClr val="FFFFFF"/>
                </a:solidFill>
                <a:latin typeface="Montserrat"/>
                <a:ea typeface="Montserrat"/>
                <a:cs typeface="Montserrat"/>
                <a:sym typeface="Montserrat"/>
              </a:defRPr>
            </a:lvl1pPr>
            <a:lvl2pPr indent="0" lvl="1" marL="0" marR="0" rtl="0" algn="ctr">
              <a:lnSpc>
                <a:spcPct val="100000"/>
              </a:lnSpc>
              <a:spcBef>
                <a:spcPts val="0"/>
              </a:spcBef>
              <a:spcAft>
                <a:spcPts val="0"/>
              </a:spcAft>
              <a:buClr>
                <a:srgbClr val="FFFFFF"/>
              </a:buClr>
              <a:buSzPts val="1600"/>
              <a:buFont typeface="Times New Roman"/>
              <a:buNone/>
              <a:defRPr i="0" sz="1600" u="none">
                <a:solidFill>
                  <a:srgbClr val="FFFFFF"/>
                </a:solidFill>
                <a:latin typeface="Montserrat"/>
                <a:ea typeface="Montserrat"/>
                <a:cs typeface="Montserrat"/>
                <a:sym typeface="Montserrat"/>
              </a:defRPr>
            </a:lvl2pPr>
            <a:lvl3pPr indent="0" lvl="2" marL="0" marR="0" rtl="0" algn="ctr">
              <a:lnSpc>
                <a:spcPct val="100000"/>
              </a:lnSpc>
              <a:spcBef>
                <a:spcPts val="0"/>
              </a:spcBef>
              <a:spcAft>
                <a:spcPts val="0"/>
              </a:spcAft>
              <a:buClr>
                <a:srgbClr val="FFFFFF"/>
              </a:buClr>
              <a:buSzPts val="1600"/>
              <a:buFont typeface="Times New Roman"/>
              <a:buNone/>
              <a:defRPr i="0" sz="1600" u="none">
                <a:solidFill>
                  <a:srgbClr val="FFFFFF"/>
                </a:solidFill>
                <a:latin typeface="Montserrat"/>
                <a:ea typeface="Montserrat"/>
                <a:cs typeface="Montserrat"/>
                <a:sym typeface="Montserrat"/>
              </a:defRPr>
            </a:lvl3pPr>
            <a:lvl4pPr indent="0" lvl="3" marL="0" marR="0" rtl="0" algn="ctr">
              <a:lnSpc>
                <a:spcPct val="100000"/>
              </a:lnSpc>
              <a:spcBef>
                <a:spcPts val="0"/>
              </a:spcBef>
              <a:spcAft>
                <a:spcPts val="0"/>
              </a:spcAft>
              <a:buClr>
                <a:srgbClr val="FFFFFF"/>
              </a:buClr>
              <a:buSzPts val="1600"/>
              <a:buFont typeface="Times New Roman"/>
              <a:buNone/>
              <a:defRPr i="0" sz="1600" u="none">
                <a:solidFill>
                  <a:srgbClr val="FFFFFF"/>
                </a:solidFill>
                <a:latin typeface="Montserrat"/>
                <a:ea typeface="Montserrat"/>
                <a:cs typeface="Montserrat"/>
                <a:sym typeface="Montserrat"/>
              </a:defRPr>
            </a:lvl4pPr>
            <a:lvl5pPr indent="0" lvl="4" marL="0" marR="0" rtl="0" algn="ctr">
              <a:lnSpc>
                <a:spcPct val="100000"/>
              </a:lnSpc>
              <a:spcBef>
                <a:spcPts val="0"/>
              </a:spcBef>
              <a:spcAft>
                <a:spcPts val="0"/>
              </a:spcAft>
              <a:buClr>
                <a:srgbClr val="FFFFFF"/>
              </a:buClr>
              <a:buSzPts val="1600"/>
              <a:buFont typeface="Times New Roman"/>
              <a:buNone/>
              <a:defRPr i="0" sz="1600" u="none">
                <a:solidFill>
                  <a:srgbClr val="FFFFFF"/>
                </a:solidFill>
                <a:latin typeface="Montserrat"/>
                <a:ea typeface="Montserrat"/>
                <a:cs typeface="Montserrat"/>
                <a:sym typeface="Montserrat"/>
              </a:defRPr>
            </a:lvl5pPr>
            <a:lvl6pPr indent="0" lvl="5" marL="0" marR="0" rtl="0" algn="ctr">
              <a:lnSpc>
                <a:spcPct val="100000"/>
              </a:lnSpc>
              <a:spcBef>
                <a:spcPts val="0"/>
              </a:spcBef>
              <a:spcAft>
                <a:spcPts val="0"/>
              </a:spcAft>
              <a:buClr>
                <a:srgbClr val="FFFFFF"/>
              </a:buClr>
              <a:buSzPts val="1600"/>
              <a:buFont typeface="Times New Roman"/>
              <a:buNone/>
              <a:defRPr i="0" sz="1600" u="none">
                <a:solidFill>
                  <a:srgbClr val="FFFFFF"/>
                </a:solidFill>
                <a:latin typeface="Montserrat"/>
                <a:ea typeface="Montserrat"/>
                <a:cs typeface="Montserrat"/>
                <a:sym typeface="Montserrat"/>
              </a:defRPr>
            </a:lvl6pPr>
            <a:lvl7pPr indent="0" lvl="6" marL="0" marR="0" rtl="0" algn="ctr">
              <a:lnSpc>
                <a:spcPct val="100000"/>
              </a:lnSpc>
              <a:spcBef>
                <a:spcPts val="0"/>
              </a:spcBef>
              <a:spcAft>
                <a:spcPts val="0"/>
              </a:spcAft>
              <a:buClr>
                <a:srgbClr val="FFFFFF"/>
              </a:buClr>
              <a:buSzPts val="1600"/>
              <a:buFont typeface="Times New Roman"/>
              <a:buNone/>
              <a:defRPr i="0" sz="1600" u="none">
                <a:solidFill>
                  <a:srgbClr val="FFFFFF"/>
                </a:solidFill>
                <a:latin typeface="Montserrat"/>
                <a:ea typeface="Montserrat"/>
                <a:cs typeface="Montserrat"/>
                <a:sym typeface="Montserrat"/>
              </a:defRPr>
            </a:lvl7pPr>
            <a:lvl8pPr indent="0" lvl="7" marL="0" marR="0" rtl="0" algn="ctr">
              <a:lnSpc>
                <a:spcPct val="100000"/>
              </a:lnSpc>
              <a:spcBef>
                <a:spcPts val="0"/>
              </a:spcBef>
              <a:spcAft>
                <a:spcPts val="0"/>
              </a:spcAft>
              <a:buClr>
                <a:srgbClr val="FFFFFF"/>
              </a:buClr>
              <a:buSzPts val="1600"/>
              <a:buFont typeface="Times New Roman"/>
              <a:buNone/>
              <a:defRPr i="0" sz="1600" u="none">
                <a:solidFill>
                  <a:srgbClr val="FFFFFF"/>
                </a:solidFill>
                <a:latin typeface="Montserrat"/>
                <a:ea typeface="Montserrat"/>
                <a:cs typeface="Montserrat"/>
                <a:sym typeface="Montserrat"/>
              </a:defRPr>
            </a:lvl8pPr>
            <a:lvl9pPr indent="0" lvl="8" marL="0" marR="0" rtl="0" algn="ctr">
              <a:lnSpc>
                <a:spcPct val="100000"/>
              </a:lnSpc>
              <a:spcBef>
                <a:spcPts val="0"/>
              </a:spcBef>
              <a:spcAft>
                <a:spcPts val="0"/>
              </a:spcAft>
              <a:buClr>
                <a:srgbClr val="FFFFFF"/>
              </a:buClr>
              <a:buSzPts val="1600"/>
              <a:buFont typeface="Times New Roman"/>
              <a:buNone/>
              <a:defRPr i="0" sz="1600" u="none">
                <a:solidFill>
                  <a:srgbClr val="FFFFFF"/>
                </a:solidFill>
                <a:latin typeface="Montserrat"/>
                <a:ea typeface="Montserrat"/>
                <a:cs typeface="Montserrat"/>
                <a:sym typeface="Montserrat"/>
              </a:defRPr>
            </a:lvl9pPr>
          </a:lstStyle>
          <a:p>
            <a:pPr indent="0" lvl="0" marL="0" rtl="0" algn="ct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 name="Shape 23"/>
        <p:cNvGrpSpPr/>
        <p:nvPr/>
      </p:nvGrpSpPr>
      <p:grpSpPr>
        <a:xfrm>
          <a:off x="0" y="0"/>
          <a:ext cx="0" cy="0"/>
          <a:chOff x="0" y="0"/>
          <a:chExt cx="0" cy="0"/>
        </a:xfrm>
      </p:grpSpPr>
      <p:sp>
        <p:nvSpPr>
          <p:cNvPr id="24" name="Google Shape;24;p23"/>
          <p:cNvSpPr/>
          <p:nvPr/>
        </p:nvSpPr>
        <p:spPr>
          <a:xfrm>
            <a:off x="-3175" y="5051425"/>
            <a:ext cx="3575050" cy="1806575"/>
          </a:xfrm>
          <a:custGeom>
            <a:rect b="b" l="l" r="r" t="t"/>
            <a:pathLst>
              <a:path extrusionOk="0" h="1807368" w="3574257">
                <a:moveTo>
                  <a:pt x="2382" y="1807368"/>
                </a:moveTo>
                <a:lnTo>
                  <a:pt x="0" y="0"/>
                </a:lnTo>
                <a:lnTo>
                  <a:pt x="2045494" y="1"/>
                </a:lnTo>
                <a:lnTo>
                  <a:pt x="3574257" y="1807368"/>
                </a:lnTo>
                <a:lnTo>
                  <a:pt x="2382" y="180736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5" name="Google Shape;25;p23"/>
          <p:cNvSpPr/>
          <p:nvPr/>
        </p:nvSpPr>
        <p:spPr>
          <a:xfrm>
            <a:off x="-1587" y="5051425"/>
            <a:ext cx="9145587" cy="1806575"/>
          </a:xfrm>
          <a:custGeom>
            <a:rect b="b" l="l" r="r" t="t"/>
            <a:pathLst>
              <a:path extrusionOk="0" h="527584" w="3352800">
                <a:moveTo>
                  <a:pt x="0" y="527584"/>
                </a:moveTo>
                <a:lnTo>
                  <a:pt x="748227" y="0"/>
                </a:lnTo>
                <a:lnTo>
                  <a:pt x="3352800" y="271"/>
                </a:lnTo>
                <a:lnTo>
                  <a:pt x="3352800" y="527584"/>
                </a:lnTo>
                <a:lnTo>
                  <a:pt x="0" y="527584"/>
                </a:lnTo>
                <a:close/>
              </a:path>
            </a:pathLst>
          </a:custGeom>
          <a:solidFill>
            <a:srgbClr val="08A1D9">
              <a:alpha val="79607"/>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6" name="Google Shape;26;p23"/>
          <p:cNvSpPr txBox="1"/>
          <p:nvPr>
            <p:ph type="title"/>
          </p:nvPr>
        </p:nvSpPr>
        <p:spPr>
          <a:xfrm>
            <a:off x="3048000" y="404812"/>
            <a:ext cx="4343400" cy="54927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Font typeface="Montserrat"/>
              <a:buNone/>
              <a:defRPr i="0" sz="2800" u="none" cap="none" strike="noStrike">
                <a:solidFill>
                  <a:schemeClr val="dk1"/>
                </a:solidFill>
                <a:latin typeface="Montserrat"/>
                <a:ea typeface="Montserrat"/>
                <a:cs typeface="Montserrat"/>
                <a:sym typeface="Montserrat"/>
              </a:defRPr>
            </a:lvl1pPr>
            <a:lvl2pPr lvl="1"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9pPr>
          </a:lstStyle>
          <a:p/>
        </p:txBody>
      </p:sp>
      <p:sp>
        <p:nvSpPr>
          <p:cNvPr id="27" name="Google Shape;27;p23"/>
          <p:cNvSpPr txBox="1"/>
          <p:nvPr>
            <p:ph idx="1" type="body"/>
          </p:nvPr>
        </p:nvSpPr>
        <p:spPr>
          <a:xfrm>
            <a:off x="822325" y="1100137"/>
            <a:ext cx="7521575" cy="357981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Font typeface="Montserrat"/>
              <a:buNone/>
              <a:defRPr b="1" i="0" sz="1600" u="none" cap="none" strike="noStrike">
                <a:solidFill>
                  <a:schemeClr val="dk1"/>
                </a:solidFill>
                <a:latin typeface="Montserrat"/>
                <a:ea typeface="Montserrat"/>
                <a:cs typeface="Montserrat"/>
                <a:sym typeface="Montserrat"/>
              </a:defRPr>
            </a:lvl1pPr>
            <a:lvl2pPr indent="-330200" lvl="1" marL="914400" marR="0" rtl="0" algn="l">
              <a:spcBef>
                <a:spcPts val="300"/>
              </a:spcBef>
              <a:spcAft>
                <a:spcPts val="0"/>
              </a:spcAft>
              <a:buClr>
                <a:schemeClr val="accent2"/>
              </a:buClr>
              <a:buSzPts val="1600"/>
              <a:buFont typeface="Montserrat"/>
              <a:buChar char="▪"/>
              <a:defRPr i="0" sz="1600" u="none" cap="none" strike="noStrike">
                <a:solidFill>
                  <a:schemeClr val="dk1"/>
                </a:solidFill>
                <a:latin typeface="Montserrat"/>
                <a:ea typeface="Montserrat"/>
                <a:cs typeface="Montserrat"/>
                <a:sym typeface="Montserrat"/>
              </a:defRPr>
            </a:lvl2pPr>
            <a:lvl3pPr indent="-330200" lvl="2" marL="1371600" marR="0" rtl="0" algn="l">
              <a:spcBef>
                <a:spcPts val="300"/>
              </a:spcBef>
              <a:spcAft>
                <a:spcPts val="0"/>
              </a:spcAft>
              <a:buClr>
                <a:schemeClr val="accent2"/>
              </a:buClr>
              <a:buSzPts val="1600"/>
              <a:buFont typeface="Montserrat"/>
              <a:buChar char="▪"/>
              <a:defRPr i="0" sz="1600" u="none" cap="none" strike="noStrike">
                <a:solidFill>
                  <a:schemeClr val="dk1"/>
                </a:solidFill>
                <a:latin typeface="Montserrat"/>
                <a:ea typeface="Montserrat"/>
                <a:cs typeface="Montserrat"/>
                <a:sym typeface="Montserrat"/>
              </a:defRPr>
            </a:lvl3pPr>
            <a:lvl4pPr indent="-330200" lvl="3" marL="1828800" marR="0" rtl="0" algn="l">
              <a:spcBef>
                <a:spcPts val="300"/>
              </a:spcBef>
              <a:spcAft>
                <a:spcPts val="0"/>
              </a:spcAft>
              <a:buClr>
                <a:schemeClr val="accent2"/>
              </a:buClr>
              <a:buSzPts val="1600"/>
              <a:buFont typeface="Montserrat"/>
              <a:buChar char="▪"/>
              <a:defRPr i="0" sz="1600" u="none" cap="none" strike="noStrike">
                <a:solidFill>
                  <a:schemeClr val="dk1"/>
                </a:solidFill>
                <a:latin typeface="Montserrat"/>
                <a:ea typeface="Montserrat"/>
                <a:cs typeface="Montserrat"/>
                <a:sym typeface="Montserrat"/>
              </a:defRPr>
            </a:lvl4pPr>
            <a:lvl5pPr indent="-330200" lvl="4" marL="2286000" marR="0" rtl="0" algn="l">
              <a:spcBef>
                <a:spcPts val="300"/>
              </a:spcBef>
              <a:spcAft>
                <a:spcPts val="0"/>
              </a:spcAft>
              <a:buClr>
                <a:schemeClr val="accent2"/>
              </a:buClr>
              <a:buSzPts val="1600"/>
              <a:buFont typeface="Montserrat"/>
              <a:buChar char="▪"/>
              <a:defRPr i="0" sz="1600" u="none" cap="none" strike="noStrike">
                <a:solidFill>
                  <a:schemeClr val="dk1"/>
                </a:solidFill>
                <a:latin typeface="Montserrat"/>
                <a:ea typeface="Montserrat"/>
                <a:cs typeface="Montserrat"/>
                <a:sym typeface="Montserrat"/>
              </a:defRPr>
            </a:lvl5pPr>
            <a:lvl6pPr indent="-317500" lvl="5" marL="2743200" marR="0" rtl="0" algn="l">
              <a:spcBef>
                <a:spcPts val="300"/>
              </a:spcBef>
              <a:spcAft>
                <a:spcPts val="0"/>
              </a:spcAft>
              <a:buClr>
                <a:schemeClr val="accent2"/>
              </a:buClr>
              <a:buSzPts val="1400"/>
              <a:buFont typeface="Montserrat"/>
              <a:buChar char="▪"/>
              <a:defRPr i="0" sz="1400" u="none" cap="none" strike="noStrike">
                <a:solidFill>
                  <a:schemeClr val="dk1"/>
                </a:solidFill>
                <a:latin typeface="Montserrat"/>
                <a:ea typeface="Montserrat"/>
                <a:cs typeface="Montserrat"/>
                <a:sym typeface="Montserrat"/>
              </a:defRPr>
            </a:lvl6pPr>
            <a:lvl7pPr indent="-317500" lvl="6" marL="3200400" marR="0" rtl="0" algn="l">
              <a:spcBef>
                <a:spcPts val="300"/>
              </a:spcBef>
              <a:spcAft>
                <a:spcPts val="0"/>
              </a:spcAft>
              <a:buClr>
                <a:schemeClr val="accent2"/>
              </a:buClr>
              <a:buSzPts val="1400"/>
              <a:buFont typeface="Montserrat"/>
              <a:buChar char="▪"/>
              <a:defRPr i="0" sz="1400" u="none" cap="none" strike="noStrike">
                <a:solidFill>
                  <a:schemeClr val="dk1"/>
                </a:solidFill>
                <a:latin typeface="Montserrat"/>
                <a:ea typeface="Montserrat"/>
                <a:cs typeface="Montserrat"/>
                <a:sym typeface="Montserrat"/>
              </a:defRPr>
            </a:lvl7pPr>
            <a:lvl8pPr indent="-317500" lvl="7" marL="3657600" marR="0" rtl="0" algn="l">
              <a:spcBef>
                <a:spcPts val="300"/>
              </a:spcBef>
              <a:spcAft>
                <a:spcPts val="0"/>
              </a:spcAft>
              <a:buClr>
                <a:schemeClr val="accent2"/>
              </a:buClr>
              <a:buSzPts val="1400"/>
              <a:buFont typeface="Montserrat"/>
              <a:buChar char="▪"/>
              <a:defRPr i="0" sz="1400" u="none" cap="none" strike="noStrike">
                <a:solidFill>
                  <a:schemeClr val="dk1"/>
                </a:solidFill>
                <a:latin typeface="Montserrat"/>
                <a:ea typeface="Montserrat"/>
                <a:cs typeface="Montserrat"/>
                <a:sym typeface="Montserrat"/>
              </a:defRPr>
            </a:lvl8pPr>
            <a:lvl9pPr indent="-317500" lvl="8" marL="4114800" marR="0" rtl="0" algn="l">
              <a:spcBef>
                <a:spcPts val="300"/>
              </a:spcBef>
              <a:spcAft>
                <a:spcPts val="0"/>
              </a:spcAft>
              <a:buClr>
                <a:schemeClr val="accent2"/>
              </a:buClr>
              <a:buSzPts val="1400"/>
              <a:buFont typeface="Montserrat"/>
              <a:buChar char="▪"/>
              <a:defRPr i="0" sz="1400" u="none" cap="none" strike="noStrike">
                <a:solidFill>
                  <a:schemeClr val="dk1"/>
                </a:solidFill>
                <a:latin typeface="Montserrat"/>
                <a:ea typeface="Montserrat"/>
                <a:cs typeface="Montserrat"/>
                <a:sym typeface="Montserrat"/>
              </a:defRPr>
            </a:lvl9pPr>
          </a:lstStyle>
          <a:p/>
        </p:txBody>
      </p:sp>
      <p:sp>
        <p:nvSpPr>
          <p:cNvPr id="28" name="Google Shape;28;p23"/>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Font typeface="Montserrat"/>
              <a:buNone/>
              <a:defRPr i="0" sz="2400" u="none">
                <a:solidFill>
                  <a:schemeClr val="dk1"/>
                </a:solidFill>
                <a:latin typeface="Montserrat"/>
                <a:ea typeface="Montserrat"/>
                <a:cs typeface="Montserrat"/>
                <a:sym typeface="Montserrat"/>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29" name="Google Shape;29;p23"/>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Font typeface="Montserrat"/>
              <a:buNone/>
              <a:defRPr i="0" sz="2400" u="none">
                <a:solidFill>
                  <a:schemeClr val="dk1"/>
                </a:solidFill>
                <a:latin typeface="Montserrat"/>
                <a:ea typeface="Montserrat"/>
                <a:cs typeface="Montserrat"/>
                <a:sym typeface="Montserrat"/>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0" name="Google Shape;30;p23"/>
          <p:cNvSpPr txBox="1"/>
          <p:nvPr/>
        </p:nvSpPr>
        <p:spPr>
          <a:xfrm>
            <a:off x="1695450" y="3048000"/>
            <a:ext cx="18415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pic>
        <p:nvPicPr>
          <p:cNvPr id="31" name="Google Shape;31;p23"/>
          <p:cNvPicPr preferRelativeResize="0"/>
          <p:nvPr/>
        </p:nvPicPr>
        <p:blipFill rotWithShape="1">
          <a:blip r:embed="rId1">
            <a:alphaModFix/>
          </a:blip>
          <a:srcRect b="0" l="0" r="0" t="0"/>
          <a:stretch/>
        </p:blipFill>
        <p:spPr>
          <a:xfrm>
            <a:off x="7278875" y="6021525"/>
            <a:ext cx="1687525" cy="6388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0" name="Shape 90"/>
        <p:cNvGrpSpPr/>
        <p:nvPr/>
      </p:nvGrpSpPr>
      <p:grpSpPr>
        <a:xfrm>
          <a:off x="0" y="0"/>
          <a:ext cx="0" cy="0"/>
          <a:chOff x="0" y="0"/>
          <a:chExt cx="0" cy="0"/>
        </a:xfrm>
      </p:grpSpPr>
      <p:sp>
        <p:nvSpPr>
          <p:cNvPr id="91" name="Google Shape;91;p28"/>
          <p:cNvSpPr/>
          <p:nvPr/>
        </p:nvSpPr>
        <p:spPr>
          <a:xfrm>
            <a:off x="-3175" y="5051425"/>
            <a:ext cx="3575050" cy="1806575"/>
          </a:xfrm>
          <a:custGeom>
            <a:rect b="b" l="l" r="r" t="t"/>
            <a:pathLst>
              <a:path extrusionOk="0" h="1807368" w="3574257">
                <a:moveTo>
                  <a:pt x="2382" y="1807368"/>
                </a:moveTo>
                <a:lnTo>
                  <a:pt x="0" y="0"/>
                </a:lnTo>
                <a:lnTo>
                  <a:pt x="2045494" y="1"/>
                </a:lnTo>
                <a:lnTo>
                  <a:pt x="3574257" y="1807368"/>
                </a:lnTo>
                <a:lnTo>
                  <a:pt x="2382" y="1807368"/>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2" name="Google Shape;92;p28"/>
          <p:cNvSpPr/>
          <p:nvPr/>
        </p:nvSpPr>
        <p:spPr>
          <a:xfrm>
            <a:off x="-1587" y="5051425"/>
            <a:ext cx="9145587" cy="1806575"/>
          </a:xfrm>
          <a:custGeom>
            <a:rect b="b" l="l" r="r" t="t"/>
            <a:pathLst>
              <a:path extrusionOk="0" h="527584" w="3352800">
                <a:moveTo>
                  <a:pt x="0" y="527584"/>
                </a:moveTo>
                <a:lnTo>
                  <a:pt x="748227" y="0"/>
                </a:lnTo>
                <a:lnTo>
                  <a:pt x="3352800" y="271"/>
                </a:lnTo>
                <a:lnTo>
                  <a:pt x="3352800" y="527584"/>
                </a:lnTo>
                <a:lnTo>
                  <a:pt x="0" y="527584"/>
                </a:lnTo>
                <a:close/>
              </a:path>
            </a:pathLst>
          </a:custGeom>
          <a:solidFill>
            <a:srgbClr val="08A1D9">
              <a:alpha val="79607"/>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3" name="Google Shape;93;p28"/>
          <p:cNvSpPr txBox="1"/>
          <p:nvPr>
            <p:ph type="title"/>
          </p:nvPr>
        </p:nvSpPr>
        <p:spPr>
          <a:xfrm>
            <a:off x="3048000" y="404812"/>
            <a:ext cx="4343400" cy="54927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1pPr>
            <a:lvl2pPr lvl="1"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2800" u="none" cap="none" strike="noStrike">
                <a:solidFill>
                  <a:schemeClr val="dk1"/>
                </a:solidFill>
                <a:latin typeface="Cambria"/>
                <a:ea typeface="Cambria"/>
                <a:cs typeface="Cambria"/>
                <a:sym typeface="Cambria"/>
              </a:defRPr>
            </a:lvl9pPr>
          </a:lstStyle>
          <a:p/>
        </p:txBody>
      </p:sp>
      <p:sp>
        <p:nvSpPr>
          <p:cNvPr id="94" name="Google Shape;94;p28"/>
          <p:cNvSpPr txBox="1"/>
          <p:nvPr>
            <p:ph idx="1" type="body"/>
          </p:nvPr>
        </p:nvSpPr>
        <p:spPr>
          <a:xfrm>
            <a:off x="822325" y="1100137"/>
            <a:ext cx="7521575" cy="357981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800"/>
              </a:spcBef>
              <a:spcAft>
                <a:spcPts val="0"/>
              </a:spcAft>
              <a:buSzPts val="1400"/>
              <a:buNone/>
              <a:defRPr b="1" sz="1600">
                <a:solidFill>
                  <a:schemeClr val="dk1"/>
                </a:solidFill>
                <a:latin typeface="Calibri"/>
                <a:ea typeface="Calibri"/>
                <a:cs typeface="Calibri"/>
                <a:sym typeface="Calibri"/>
              </a:defRPr>
            </a:lvl1pPr>
            <a:lvl2pPr indent="-330200" lvl="1" marL="914400" marR="0" rtl="0" algn="l">
              <a:spcBef>
                <a:spcPts val="300"/>
              </a:spcBef>
              <a:spcAft>
                <a:spcPts val="0"/>
              </a:spcAft>
              <a:buClr>
                <a:schemeClr val="accent2"/>
              </a:buClr>
              <a:buSzPts val="1600"/>
              <a:buFont typeface="Noto Sans Symbols"/>
              <a:buChar char="▪"/>
              <a:defRPr b="0" i="0" sz="1600" u="none" cap="none" strike="noStrike">
                <a:solidFill>
                  <a:schemeClr val="dk1"/>
                </a:solidFill>
                <a:latin typeface="Calibri"/>
                <a:ea typeface="Calibri"/>
                <a:cs typeface="Calibri"/>
                <a:sym typeface="Calibri"/>
              </a:defRPr>
            </a:lvl2pPr>
            <a:lvl3pPr indent="-330200" lvl="2" marL="1371600" marR="0" rtl="0" algn="l">
              <a:spcBef>
                <a:spcPts val="300"/>
              </a:spcBef>
              <a:spcAft>
                <a:spcPts val="0"/>
              </a:spcAft>
              <a:buClr>
                <a:schemeClr val="accent2"/>
              </a:buClr>
              <a:buSzPts val="1600"/>
              <a:buFont typeface="Noto Sans Symbols"/>
              <a:buChar char="▪"/>
              <a:defRPr b="0" i="0" sz="1600" u="none" cap="none" strike="noStrike">
                <a:solidFill>
                  <a:schemeClr val="dk1"/>
                </a:solidFill>
                <a:latin typeface="Calibri"/>
                <a:ea typeface="Calibri"/>
                <a:cs typeface="Calibri"/>
                <a:sym typeface="Calibri"/>
              </a:defRPr>
            </a:lvl3pPr>
            <a:lvl4pPr indent="-330200" lvl="3" marL="1828800" marR="0" rtl="0" algn="l">
              <a:spcBef>
                <a:spcPts val="300"/>
              </a:spcBef>
              <a:spcAft>
                <a:spcPts val="0"/>
              </a:spcAft>
              <a:buClr>
                <a:schemeClr val="accent2"/>
              </a:buClr>
              <a:buSzPts val="1600"/>
              <a:buFont typeface="Noto Sans Symbols"/>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00"/>
              </a:spcBef>
              <a:spcAft>
                <a:spcPts val="0"/>
              </a:spcAft>
              <a:buClr>
                <a:schemeClr val="accent2"/>
              </a:buClr>
              <a:buSzPts val="1600"/>
              <a:buFont typeface="Noto Sans Symbols"/>
              <a:buChar char="▪"/>
              <a:defRPr b="0" i="0" sz="1600" u="none" cap="none" strike="noStrike">
                <a:solidFill>
                  <a:schemeClr val="dk1"/>
                </a:solidFill>
                <a:latin typeface="Calibri"/>
                <a:ea typeface="Calibri"/>
                <a:cs typeface="Calibri"/>
                <a:sym typeface="Calibri"/>
              </a:defRPr>
            </a:lvl5pPr>
            <a:lvl6pPr indent="-317500" lvl="5" marL="2743200" marR="0" rtl="0" algn="l">
              <a:spcBef>
                <a:spcPts val="300"/>
              </a:spcBef>
              <a:spcAft>
                <a:spcPts val="0"/>
              </a:spcAft>
              <a:buClr>
                <a:schemeClr val="accent2"/>
              </a:buClr>
              <a:buSzPts val="1400"/>
              <a:buFont typeface="Noto Sans Symbols"/>
              <a:buChar char="▪"/>
              <a:defRPr b="0" i="0" sz="1400" u="none" cap="none" strike="noStrike">
                <a:solidFill>
                  <a:schemeClr val="dk1"/>
                </a:solidFill>
                <a:latin typeface="Calibri"/>
                <a:ea typeface="Calibri"/>
                <a:cs typeface="Calibri"/>
                <a:sym typeface="Calibri"/>
              </a:defRPr>
            </a:lvl6pPr>
            <a:lvl7pPr indent="-317500" lvl="6" marL="3200400" marR="0" rtl="0" algn="l">
              <a:spcBef>
                <a:spcPts val="300"/>
              </a:spcBef>
              <a:spcAft>
                <a:spcPts val="0"/>
              </a:spcAft>
              <a:buClr>
                <a:schemeClr val="accent2"/>
              </a:buClr>
              <a:buSzPts val="1400"/>
              <a:buFont typeface="Noto Sans Symbols"/>
              <a:buChar char="▪"/>
              <a:defRPr b="0" i="0" sz="1400" u="none" cap="none" strike="noStrike">
                <a:solidFill>
                  <a:schemeClr val="dk1"/>
                </a:solidFill>
                <a:latin typeface="Calibri"/>
                <a:ea typeface="Calibri"/>
                <a:cs typeface="Calibri"/>
                <a:sym typeface="Calibri"/>
              </a:defRPr>
            </a:lvl7pPr>
            <a:lvl8pPr indent="-317500" lvl="7" marL="3657600" marR="0" rtl="0" algn="l">
              <a:spcBef>
                <a:spcPts val="300"/>
              </a:spcBef>
              <a:spcAft>
                <a:spcPts val="0"/>
              </a:spcAft>
              <a:buClr>
                <a:schemeClr val="accent2"/>
              </a:buClr>
              <a:buSzPts val="1400"/>
              <a:buFont typeface="Noto Sans Symbols"/>
              <a:buChar char="▪"/>
              <a:defRPr b="0" i="0" sz="1400" u="none" cap="none" strike="noStrike">
                <a:solidFill>
                  <a:schemeClr val="dk1"/>
                </a:solidFill>
                <a:latin typeface="Calibri"/>
                <a:ea typeface="Calibri"/>
                <a:cs typeface="Calibri"/>
                <a:sym typeface="Calibri"/>
              </a:defRPr>
            </a:lvl8pPr>
            <a:lvl9pPr indent="-317500" lvl="8" marL="4114800" marR="0" rtl="0" algn="l">
              <a:spcBef>
                <a:spcPts val="300"/>
              </a:spcBef>
              <a:spcAft>
                <a:spcPts val="0"/>
              </a:spcAft>
              <a:buClr>
                <a:schemeClr val="accent2"/>
              </a:buClr>
              <a:buSzPts val="1400"/>
              <a:buFont typeface="Noto Sans Symbols"/>
              <a:buChar char="▪"/>
              <a:defRPr b="0" i="0" sz="1400" u="none" cap="none" strike="noStrike">
                <a:solidFill>
                  <a:schemeClr val="dk1"/>
                </a:solidFill>
                <a:latin typeface="Calibri"/>
                <a:ea typeface="Calibri"/>
                <a:cs typeface="Calibri"/>
                <a:sym typeface="Calibri"/>
              </a:defRPr>
            </a:lvl9pPr>
          </a:lstStyle>
          <a:p/>
        </p:txBody>
      </p:sp>
      <p:sp>
        <p:nvSpPr>
          <p:cNvPr id="95" name="Google Shape;95;p28"/>
          <p:cNvSpPr txBox="1"/>
          <p:nvPr>
            <p:ph idx="10" type="dt"/>
          </p:nvPr>
        </p:nvSpPr>
        <p:spPr>
          <a:xfrm rot="-2460000">
            <a:off x="201612" y="5870575"/>
            <a:ext cx="2176462" cy="201612"/>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96" name="Google Shape;96;p28"/>
          <p:cNvSpPr txBox="1"/>
          <p:nvPr>
            <p:ph idx="11" type="ftr"/>
          </p:nvPr>
        </p:nvSpPr>
        <p:spPr>
          <a:xfrm>
            <a:off x="3517900" y="6284912"/>
            <a:ext cx="4724400" cy="274637"/>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97" name="Google Shape;97;p28"/>
          <p:cNvSpPr/>
          <p:nvPr>
            <p:ph idx="12" type="sldNum"/>
          </p:nvPr>
        </p:nvSpPr>
        <p:spPr>
          <a:xfrm>
            <a:off x="8401050" y="6170612"/>
            <a:ext cx="503237" cy="503237"/>
          </a:xfrm>
          <a:prstGeom prst="ellipse">
            <a:avLst/>
          </a:prstGeom>
          <a:noFill/>
          <a:ln cap="flat" cmpd="sng" w="19050">
            <a:solidFill>
              <a:srgbClr val="FFFFFF"/>
            </a:solidFill>
            <a:prstDash val="solid"/>
            <a:miter lim="800000"/>
            <a:headEnd len="sm" w="sm" type="none"/>
            <a:tailEnd len="sm" w="sm" type="none"/>
          </a:ln>
        </p:spPr>
        <p:txBody>
          <a:bodyPr anchorCtr="0" anchor="ctr" bIns="9125" lIns="9125" spcFirstLastPara="1" rIns="9125" wrap="square" tIns="9125">
            <a:normAutofit/>
          </a:bodyPr>
          <a:lstStyle>
            <a:lvl1pPr indent="0" lvl="0" marL="0" marR="0" rtl="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FFFFFF"/>
              </a:buClr>
              <a:buSzPts val="1600"/>
              <a:buFont typeface="Times New Roman"/>
              <a:buNone/>
              <a:defRPr b="0" i="0" sz="1600" u="none">
                <a:solidFill>
                  <a:srgbClr val="FFFFFF"/>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98" name="Google Shape;98;p28"/>
          <p:cNvSpPr txBox="1"/>
          <p:nvPr/>
        </p:nvSpPr>
        <p:spPr>
          <a:xfrm>
            <a:off x="1695450" y="3048000"/>
            <a:ext cx="18415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owa/owa/redir.aspx?C=1264d470961f42d2bb14226dc592c8fe&amp;URL=https%3a%2f%2fwww.rotary.org%2fmyrotary%2fen%2fpaul-harris-society"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 Id="rId3" Type="http://schemas.openxmlformats.org/officeDocument/2006/relationships/hyperlink" Target="http://www.rotary.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 Id="rId3" Type="http://schemas.openxmlformats.org/officeDocument/2006/relationships/hyperlink" Target="http://www.rotary.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
          <p:cNvSpPr txBox="1"/>
          <p:nvPr>
            <p:ph type="ctrTitle"/>
          </p:nvPr>
        </p:nvSpPr>
        <p:spPr>
          <a:xfrm rot="-2460042">
            <a:off x="776543" y="1621748"/>
            <a:ext cx="5979714" cy="1204449"/>
          </a:xfrm>
          <a:prstGeom prst="rect">
            <a:avLst/>
          </a:prstGeom>
          <a:noFill/>
          <a:ln>
            <a:noFill/>
          </a:ln>
        </p:spPr>
        <p:txBody>
          <a:bodyPr anchorCtr="0" anchor="b" bIns="9125" lIns="91425" spcFirstLastPara="1" rIns="91425" wrap="square" tIns="45700">
            <a:noAutofit/>
          </a:bodyPr>
          <a:lstStyle/>
          <a:p>
            <a:pPr indent="0" lvl="0" marL="0" rtl="0" algn="ctr">
              <a:lnSpc>
                <a:spcPct val="100000"/>
              </a:lnSpc>
              <a:spcBef>
                <a:spcPts val="0"/>
              </a:spcBef>
              <a:spcAft>
                <a:spcPts val="0"/>
              </a:spcAft>
              <a:buClr>
                <a:schemeClr val="dk1"/>
              </a:buClr>
              <a:buSzPts val="3200"/>
              <a:buFont typeface="Cambria"/>
              <a:buNone/>
            </a:pPr>
            <a:r>
              <a:rPr lang="en-US" sz="3800"/>
              <a:t>WELCOME TO ROTARY</a:t>
            </a:r>
            <a:endParaRPr sz="3800"/>
          </a:p>
        </p:txBody>
      </p:sp>
      <p:sp>
        <p:nvSpPr>
          <p:cNvPr id="110" name="Google Shape;110;p1"/>
          <p:cNvSpPr txBox="1"/>
          <p:nvPr>
            <p:ph idx="1" type="subTitle"/>
          </p:nvPr>
        </p:nvSpPr>
        <p:spPr>
          <a:xfrm rot="-2460010">
            <a:off x="1212264" y="2470911"/>
            <a:ext cx="6511130" cy="329179"/>
          </a:xfrm>
          <a:prstGeom prst="rect">
            <a:avLst/>
          </a:prstGeom>
          <a:noFill/>
          <a:ln>
            <a:noFill/>
          </a:ln>
        </p:spPr>
        <p:txBody>
          <a:bodyPr anchorCtr="0" anchor="t" bIns="45700" lIns="91425" spcFirstLastPara="1" rIns="91425" wrap="square" tIns="9125">
            <a:noAutofit/>
          </a:bodyPr>
          <a:lstStyle/>
          <a:p>
            <a:pPr indent="0" lvl="0" marL="0" rtl="0" algn="ctr">
              <a:lnSpc>
                <a:spcPct val="100000"/>
              </a:lnSpc>
              <a:spcBef>
                <a:spcPts val="0"/>
              </a:spcBef>
              <a:spcAft>
                <a:spcPts val="0"/>
              </a:spcAft>
              <a:buClr>
                <a:schemeClr val="dk1"/>
              </a:buClr>
              <a:buSzPts val="1400"/>
              <a:buNone/>
            </a:pPr>
            <a:r>
              <a:rPr b="0" i="0" lang="en-US" sz="2000" u="none">
                <a:solidFill>
                  <a:schemeClr val="dk1"/>
                </a:solidFill>
                <a:latin typeface="Calibri"/>
                <a:ea typeface="Calibri"/>
                <a:cs typeface="Calibri"/>
                <a:sym typeface="Calibri"/>
              </a:rPr>
              <a:t>NEW MEMBER ORIENTATION</a:t>
            </a:r>
            <a:endParaRPr sz="2000"/>
          </a:p>
        </p:txBody>
      </p:sp>
      <p:pic>
        <p:nvPicPr>
          <p:cNvPr id="111" name="Google Shape;111;p1"/>
          <p:cNvPicPr preferRelativeResize="0"/>
          <p:nvPr/>
        </p:nvPicPr>
        <p:blipFill rotWithShape="1">
          <a:blip r:embed="rId3">
            <a:alphaModFix/>
          </a:blip>
          <a:srcRect b="0" l="0" r="0" t="0"/>
          <a:stretch/>
        </p:blipFill>
        <p:spPr>
          <a:xfrm>
            <a:off x="3908187" y="4640013"/>
            <a:ext cx="4868862" cy="1828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0"/>
          <p:cNvSpPr txBox="1"/>
          <p:nvPr>
            <p:ph type="title"/>
          </p:nvPr>
        </p:nvSpPr>
        <p:spPr>
          <a:xfrm>
            <a:off x="400050" y="296625"/>
            <a:ext cx="77724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2800"/>
              <a:buFont typeface="Cambria"/>
              <a:buNone/>
            </a:pPr>
            <a:r>
              <a:rPr i="0" lang="en-US" sz="2800" u="none">
                <a:solidFill>
                  <a:schemeClr val="dk1"/>
                </a:solidFill>
              </a:rPr>
              <a:t>ROTARY HIERARCHY</a:t>
            </a:r>
            <a:endParaRPr/>
          </a:p>
        </p:txBody>
      </p:sp>
      <p:sp>
        <p:nvSpPr>
          <p:cNvPr id="174" name="Google Shape;174;p10"/>
          <p:cNvSpPr txBox="1"/>
          <p:nvPr>
            <p:ph idx="1" type="body"/>
          </p:nvPr>
        </p:nvSpPr>
        <p:spPr>
          <a:xfrm>
            <a:off x="400050" y="1246400"/>
            <a:ext cx="3810000" cy="1338900"/>
          </a:xfrm>
          <a:prstGeom prst="rect">
            <a:avLst/>
          </a:prstGeom>
          <a:noFill/>
          <a:ln>
            <a:noFill/>
          </a:ln>
        </p:spPr>
        <p:txBody>
          <a:bodyPr anchorCtr="0" anchor="t" bIns="46025" lIns="92075" spcFirstLastPara="1" rIns="92075" wrap="square" tIns="46025">
            <a:noAutofit/>
          </a:bodyPr>
          <a:lstStyle/>
          <a:p>
            <a:pPr indent="0" lvl="0" marL="0" rtl="0" algn="l">
              <a:lnSpc>
                <a:spcPct val="100000"/>
              </a:lnSpc>
              <a:spcBef>
                <a:spcPts val="0"/>
              </a:spcBef>
              <a:spcAft>
                <a:spcPts val="0"/>
              </a:spcAft>
              <a:buClr>
                <a:schemeClr val="dk1"/>
              </a:buClr>
              <a:buSzPts val="1800"/>
              <a:buNone/>
            </a:pPr>
            <a:r>
              <a:rPr b="0" i="0" lang="en-US" sz="1800" u="none">
                <a:solidFill>
                  <a:schemeClr val="dk1"/>
                </a:solidFill>
              </a:rPr>
              <a:t>Rotary International is governed by a president and a board of directors elected from all over the world. </a:t>
            </a:r>
            <a:endParaRPr/>
          </a:p>
        </p:txBody>
      </p:sp>
      <p:sp>
        <p:nvSpPr>
          <p:cNvPr id="175" name="Google Shape;175;p10"/>
          <p:cNvSpPr txBox="1"/>
          <p:nvPr/>
        </p:nvSpPr>
        <p:spPr>
          <a:xfrm>
            <a:off x="6324600" y="2971800"/>
            <a:ext cx="2568600" cy="2124900"/>
          </a:xfrm>
          <a:prstGeom prst="rect">
            <a:avLst/>
          </a:prstGeom>
          <a:noFill/>
          <a:ln>
            <a:noFill/>
          </a:ln>
        </p:spPr>
        <p:txBody>
          <a:bodyPr anchorCtr="0" anchor="t" bIns="46025" lIns="92075" spcFirstLastPara="1" rIns="92075" wrap="square" tIns="46025">
            <a:spAutoFit/>
          </a:bodyPr>
          <a:lstStyle/>
          <a:p>
            <a:pPr indent="0" lvl="0" marL="0" marR="0" rtl="0" algn="ctr">
              <a:lnSpc>
                <a:spcPct val="100000"/>
              </a:lnSpc>
              <a:spcBef>
                <a:spcPts val="0"/>
              </a:spcBef>
              <a:spcAft>
                <a:spcPts val="0"/>
              </a:spcAft>
              <a:buClr>
                <a:srgbClr val="000000"/>
              </a:buClr>
              <a:buSzPts val="1600"/>
              <a:buFont typeface="Times New Roman"/>
              <a:buNone/>
            </a:pPr>
            <a:r>
              <a:rPr b="1" lang="en-US" sz="1600">
                <a:latin typeface="Montserrat"/>
                <a:ea typeface="Montserrat"/>
                <a:cs typeface="Montserrat"/>
                <a:sym typeface="Montserrat"/>
              </a:rPr>
              <a:t>RI President Name</a:t>
            </a:r>
            <a:endParaRPr b="1">
              <a:latin typeface="Montserrat"/>
              <a:ea typeface="Montserrat"/>
              <a:cs typeface="Montserrat"/>
              <a:sym typeface="Montserrat"/>
            </a:endParaRPr>
          </a:p>
          <a:p>
            <a:pPr indent="0" lvl="0" marL="0" marR="0" rtl="0" algn="ctr">
              <a:lnSpc>
                <a:spcPct val="100000"/>
              </a:lnSpc>
              <a:spcBef>
                <a:spcPts val="800"/>
              </a:spcBef>
              <a:spcAft>
                <a:spcPts val="0"/>
              </a:spcAft>
              <a:buClr>
                <a:srgbClr val="000000"/>
              </a:buClr>
              <a:buSzPts val="1600"/>
              <a:buFont typeface="Times New Roman"/>
              <a:buNone/>
            </a:pPr>
            <a:r>
              <a:rPr i="0" lang="en-US" sz="1600" u="none">
                <a:solidFill>
                  <a:srgbClr val="000000"/>
                </a:solidFill>
                <a:latin typeface="Montserrat"/>
                <a:ea typeface="Montserrat"/>
                <a:cs typeface="Montserrat"/>
                <a:sym typeface="Montserrat"/>
              </a:rPr>
              <a:t>Rotary International President </a:t>
            </a:r>
            <a:r>
              <a:rPr lang="en-US" sz="1600">
                <a:latin typeface="Montserrat"/>
                <a:ea typeface="Montserrat"/>
                <a:cs typeface="Montserrat"/>
                <a:sym typeface="Montserrat"/>
              </a:rPr>
              <a:t>YEAR -YEAR</a:t>
            </a:r>
            <a:endParaRPr>
              <a:latin typeface="Montserrat"/>
              <a:ea typeface="Montserrat"/>
              <a:cs typeface="Montserrat"/>
              <a:sym typeface="Montserrat"/>
            </a:endParaRPr>
          </a:p>
          <a:p>
            <a:pPr indent="0" lvl="0" marL="0" marR="0" rtl="0" algn="ctr">
              <a:lnSpc>
                <a:spcPct val="100000"/>
              </a:lnSpc>
              <a:spcBef>
                <a:spcPts val="800"/>
              </a:spcBef>
              <a:spcAft>
                <a:spcPts val="0"/>
              </a:spcAft>
              <a:buClr>
                <a:srgbClr val="000000"/>
              </a:buClr>
              <a:buSzPts val="1600"/>
              <a:buFont typeface="Times New Roman"/>
              <a:buNone/>
            </a:pPr>
            <a:r>
              <a:rPr i="0" lang="en-US" sz="1600" u="none">
                <a:solidFill>
                  <a:srgbClr val="000000"/>
                </a:solidFill>
                <a:latin typeface="Montserrat"/>
                <a:ea typeface="Montserrat"/>
                <a:cs typeface="Montserrat"/>
                <a:sym typeface="Montserrat"/>
              </a:rPr>
              <a:t>Rotary Club of </a:t>
            </a:r>
            <a:r>
              <a:rPr lang="en-US" sz="1600">
                <a:latin typeface="Montserrat"/>
                <a:ea typeface="Montserrat"/>
                <a:cs typeface="Montserrat"/>
                <a:sym typeface="Montserrat"/>
              </a:rPr>
              <a:t>____________________</a:t>
            </a:r>
            <a:endParaRPr>
              <a:latin typeface="Montserrat"/>
              <a:ea typeface="Montserrat"/>
              <a:cs typeface="Montserrat"/>
              <a:sym typeface="Montserrat"/>
            </a:endParaRPr>
          </a:p>
          <a:p>
            <a:pPr indent="0" lvl="0" marL="0" marR="0" rtl="0" algn="ctr">
              <a:lnSpc>
                <a:spcPct val="100000"/>
              </a:lnSpc>
              <a:spcBef>
                <a:spcPts val="800"/>
              </a:spcBef>
              <a:spcAft>
                <a:spcPts val="0"/>
              </a:spcAft>
              <a:buClr>
                <a:schemeClr val="dk1"/>
              </a:buClr>
              <a:buSzPts val="1600"/>
              <a:buFont typeface="Times New Roman"/>
              <a:buNone/>
            </a:pPr>
            <a:r>
              <a:t/>
            </a:r>
            <a:endParaRPr i="0" sz="1600" u="non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None/>
            </a:pPr>
            <a:r>
              <a:t/>
            </a:r>
            <a:endParaRPr i="0" sz="1600" u="none">
              <a:solidFill>
                <a:srgbClr val="000000"/>
              </a:solidFill>
              <a:latin typeface="Montserrat"/>
              <a:ea typeface="Montserrat"/>
              <a:cs typeface="Montserrat"/>
              <a:sym typeface="Montserrat"/>
            </a:endParaRPr>
          </a:p>
        </p:txBody>
      </p:sp>
      <p:sp>
        <p:nvSpPr>
          <p:cNvPr id="176" name="Google Shape;176;p10"/>
          <p:cNvSpPr txBox="1"/>
          <p:nvPr/>
        </p:nvSpPr>
        <p:spPr>
          <a:xfrm>
            <a:off x="571500" y="2694225"/>
            <a:ext cx="4626300" cy="16932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rPr lang="en-US">
                <a:latin typeface="Montserrat"/>
                <a:ea typeface="Montserrat"/>
                <a:cs typeface="Montserrat"/>
                <a:sym typeface="Montserrat"/>
              </a:rPr>
              <a:t>Insert current theme logo here</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p:txBody>
      </p:sp>
      <p:sp>
        <p:nvSpPr>
          <p:cNvPr id="177" name="Google Shape;177;p10"/>
          <p:cNvSpPr txBox="1"/>
          <p:nvPr/>
        </p:nvSpPr>
        <p:spPr>
          <a:xfrm>
            <a:off x="6267775" y="642275"/>
            <a:ext cx="2568600" cy="19086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rPr lang="en-US">
                <a:latin typeface="Montserrat"/>
                <a:ea typeface="Montserrat"/>
                <a:cs typeface="Montserrat"/>
                <a:sym typeface="Montserrat"/>
              </a:rPr>
              <a:t>Insert RI President Photo here</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a:p>
            <a:pPr indent="0" lvl="0" marL="0" rtl="0" algn="ctr">
              <a:spcBef>
                <a:spcPts val="0"/>
              </a:spcBef>
              <a:spcAft>
                <a:spcPts val="0"/>
              </a:spcAft>
              <a:buNone/>
            </a:pPr>
            <a:r>
              <a:t/>
            </a:r>
            <a:endParaRPr>
              <a:latin typeface="Montserrat"/>
              <a:ea typeface="Montserrat"/>
              <a:cs typeface="Montserrat"/>
              <a:sym typeface="Montserrat"/>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2"/>
          <p:cNvSpPr txBox="1"/>
          <p:nvPr>
            <p:ph type="ctrTitle"/>
          </p:nvPr>
        </p:nvSpPr>
        <p:spPr>
          <a:xfrm rot="-2460115">
            <a:off x="718808" y="1467399"/>
            <a:ext cx="6450086" cy="1204449"/>
          </a:xfrm>
          <a:prstGeom prst="rect">
            <a:avLst/>
          </a:prstGeom>
          <a:noFill/>
          <a:ln>
            <a:noFill/>
          </a:ln>
        </p:spPr>
        <p:txBody>
          <a:bodyPr anchorCtr="0" anchor="ctr" bIns="46025" lIns="92075" spcFirstLastPara="1" rIns="92075" wrap="square" tIns="46025">
            <a:noAutofit/>
          </a:bodyPr>
          <a:lstStyle/>
          <a:p>
            <a:pPr indent="0" lvl="0" marL="0" rtl="0" algn="l">
              <a:lnSpc>
                <a:spcPct val="100000"/>
              </a:lnSpc>
              <a:spcBef>
                <a:spcPts val="0"/>
              </a:spcBef>
              <a:spcAft>
                <a:spcPts val="0"/>
              </a:spcAft>
              <a:buClr>
                <a:schemeClr val="dk1"/>
              </a:buClr>
              <a:buSzPts val="4400"/>
              <a:buFont typeface="Cambria"/>
              <a:buNone/>
            </a:pPr>
            <a:r>
              <a:rPr i="0" lang="en-US" sz="4400" u="none">
                <a:solidFill>
                  <a:schemeClr val="dk1"/>
                </a:solidFill>
              </a:rPr>
              <a:t>THE ROTARY FOUNDATION</a:t>
            </a:r>
            <a:endParaRPr/>
          </a:p>
        </p:txBody>
      </p:sp>
      <p:pic>
        <p:nvPicPr>
          <p:cNvPr id="184" name="Google Shape;184;p12"/>
          <p:cNvPicPr preferRelativeResize="0"/>
          <p:nvPr/>
        </p:nvPicPr>
        <p:blipFill rotWithShape="1">
          <a:blip r:embed="rId3">
            <a:alphaModFix/>
          </a:blip>
          <a:srcRect b="0" l="0" r="0" t="0"/>
          <a:stretch/>
        </p:blipFill>
        <p:spPr>
          <a:xfrm>
            <a:off x="3908187" y="4640013"/>
            <a:ext cx="4868862" cy="1828800"/>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3"/>
          <p:cNvSpPr txBox="1"/>
          <p:nvPr>
            <p:ph type="title"/>
          </p:nvPr>
        </p:nvSpPr>
        <p:spPr>
          <a:xfrm>
            <a:off x="408225" y="404800"/>
            <a:ext cx="6983100" cy="549300"/>
          </a:xfrm>
          <a:prstGeom prst="rect">
            <a:avLst/>
          </a:prstGeom>
          <a:noFill/>
          <a:ln>
            <a:noFill/>
          </a:ln>
        </p:spPr>
        <p:txBody>
          <a:bodyPr anchorCtr="0" anchor="ctr" bIns="46025" lIns="92075" spcFirstLastPara="1" rIns="92075" wrap="square" tIns="46025">
            <a:noAutofit/>
          </a:bodyPr>
          <a:lstStyle/>
          <a:p>
            <a:pPr indent="0" lvl="0" marL="0" rtl="0" algn="l">
              <a:lnSpc>
                <a:spcPct val="100000"/>
              </a:lnSpc>
              <a:spcBef>
                <a:spcPts val="0"/>
              </a:spcBef>
              <a:spcAft>
                <a:spcPts val="0"/>
              </a:spcAft>
              <a:buClr>
                <a:schemeClr val="dk1"/>
              </a:buClr>
              <a:buSzPts val="2400"/>
              <a:buFont typeface="Cambria"/>
              <a:buNone/>
            </a:pPr>
            <a:r>
              <a:rPr i="0" lang="en-US" sz="2400" u="none">
                <a:solidFill>
                  <a:schemeClr val="dk1"/>
                </a:solidFill>
              </a:rPr>
              <a:t>PAUL HARRIS FELLOWS &amp; BENEFACTORS</a:t>
            </a:r>
            <a:endParaRPr/>
          </a:p>
        </p:txBody>
      </p:sp>
      <p:sp>
        <p:nvSpPr>
          <p:cNvPr id="191" name="Google Shape;191;p13"/>
          <p:cNvSpPr txBox="1"/>
          <p:nvPr>
            <p:ph idx="1" type="body"/>
          </p:nvPr>
        </p:nvSpPr>
        <p:spPr>
          <a:xfrm>
            <a:off x="530675" y="1100125"/>
            <a:ext cx="7813200" cy="3579900"/>
          </a:xfrm>
          <a:prstGeom prst="rect">
            <a:avLst/>
          </a:prstGeom>
          <a:noFill/>
          <a:ln>
            <a:noFill/>
          </a:ln>
        </p:spPr>
        <p:txBody>
          <a:bodyPr anchorCtr="0" anchor="t" bIns="46025" lIns="92075" spcFirstLastPara="1" rIns="92075" wrap="square" tIns="46025">
            <a:noAutofit/>
          </a:bodyPr>
          <a:lstStyle/>
          <a:p>
            <a:pPr indent="-342900" lvl="0" marL="342900" marR="0" rtl="0" algn="l">
              <a:lnSpc>
                <a:spcPct val="100000"/>
              </a:lnSpc>
              <a:spcBef>
                <a:spcPts val="0"/>
              </a:spcBef>
              <a:spcAft>
                <a:spcPts val="0"/>
              </a:spcAft>
              <a:buClr>
                <a:schemeClr val="dk1"/>
              </a:buClr>
              <a:buSzPts val="1600"/>
              <a:buFont typeface="Arial"/>
              <a:buNone/>
            </a:pPr>
            <a:r>
              <a:rPr b="0" i="0" lang="en-US" sz="1400" u="none">
                <a:solidFill>
                  <a:schemeClr val="dk1"/>
                </a:solidFill>
              </a:rPr>
              <a:t>The Rotary Foundation is essential to securing and growing Rotary programs throughout the world. We recognize donors and offer individual and club recognition, as well as naming opportunities that let you honor a friend or family member with a named or endowed gift.</a:t>
            </a:r>
            <a:endParaRPr b="0" sz="1400"/>
          </a:p>
          <a:p>
            <a:pPr indent="-342900" lvl="0" marL="342900" marR="0" rtl="0" algn="l">
              <a:lnSpc>
                <a:spcPct val="100000"/>
              </a:lnSpc>
              <a:spcBef>
                <a:spcPts val="800"/>
              </a:spcBef>
              <a:spcAft>
                <a:spcPts val="0"/>
              </a:spcAft>
              <a:buClr>
                <a:schemeClr val="dk1"/>
              </a:buClr>
              <a:buSzPts val="1600"/>
              <a:buFont typeface="Arial"/>
              <a:buNone/>
            </a:pPr>
            <a:r>
              <a:rPr b="0" i="0" lang="en-US" sz="1400" u="none">
                <a:solidFill>
                  <a:schemeClr val="dk1"/>
                </a:solidFill>
              </a:rPr>
              <a:t>Rotary Foundation Sustaining Member,  $100 or more per year to the Annual Fund. </a:t>
            </a:r>
            <a:endParaRPr b="0" sz="1400"/>
          </a:p>
          <a:p>
            <a:pPr indent="-342900" lvl="0" marL="342900" marR="0" rtl="0" algn="l">
              <a:lnSpc>
                <a:spcPct val="100000"/>
              </a:lnSpc>
              <a:spcBef>
                <a:spcPts val="800"/>
              </a:spcBef>
              <a:spcAft>
                <a:spcPts val="0"/>
              </a:spcAft>
              <a:buClr>
                <a:schemeClr val="dk1"/>
              </a:buClr>
              <a:buSzPts val="1600"/>
              <a:buFont typeface="Arial"/>
              <a:buNone/>
            </a:pPr>
            <a:r>
              <a:rPr b="0" i="0" lang="en-US" sz="1400" u="none">
                <a:solidFill>
                  <a:schemeClr val="dk1"/>
                </a:solidFill>
              </a:rPr>
              <a:t>Benefactor, when you include the Endowment Fund as a beneficiary in your estate plans or when you donate $1,000 or more to the fund outright. Benefactors receive a certificate and insignia to wear with a Rotary or Paul Harris Fellow pin. </a:t>
            </a:r>
            <a:endParaRPr b="0" sz="1400"/>
          </a:p>
          <a:p>
            <a:pPr indent="-342900" lvl="0" marL="342900" marR="0" rtl="0" algn="l">
              <a:lnSpc>
                <a:spcPct val="100000"/>
              </a:lnSpc>
              <a:spcBef>
                <a:spcPts val="800"/>
              </a:spcBef>
              <a:spcAft>
                <a:spcPts val="0"/>
              </a:spcAft>
              <a:buClr>
                <a:schemeClr val="dk1"/>
              </a:buClr>
              <a:buSzPts val="1600"/>
              <a:buFont typeface="Arial"/>
              <a:buNone/>
            </a:pPr>
            <a:r>
              <a:rPr b="0" i="0" lang="en-US" sz="1400" u="none">
                <a:solidFill>
                  <a:schemeClr val="dk1"/>
                </a:solidFill>
              </a:rPr>
              <a:t>Paul Harris Fellow, $1,000 or more to the Annual Fund, PolioPlus, or an approved Foundation grant. To recognize someone else as a Paul Harris Fellow, you can give that amount in their name. You are recognized as a Multiple Paul Harris Fellow with each additional gift of $1,000. </a:t>
            </a:r>
            <a:endParaRPr b="0" sz="1400"/>
          </a:p>
          <a:p>
            <a:pPr indent="-342900" lvl="0" marL="342900" marR="0" rtl="0" algn="l">
              <a:lnSpc>
                <a:spcPct val="100000"/>
              </a:lnSpc>
              <a:spcBef>
                <a:spcPts val="800"/>
              </a:spcBef>
              <a:spcAft>
                <a:spcPts val="0"/>
              </a:spcAft>
              <a:buClr>
                <a:schemeClr val="dk1"/>
              </a:buClr>
              <a:buSzPts val="1600"/>
              <a:buFont typeface="Arial"/>
              <a:buNone/>
            </a:pPr>
            <a:r>
              <a:rPr b="0" i="0" lang="en-US" sz="1400" u="sng">
                <a:solidFill>
                  <a:schemeClr val="dk1"/>
                </a:solidFill>
                <a:hlinkClick r:id="rId3">
                  <a:extLst>
                    <a:ext uri="{A12FA001-AC4F-418D-AE19-62706E023703}">
                      <ahyp:hlinkClr val="tx"/>
                    </a:ext>
                  </a:extLst>
                </a:hlinkClick>
              </a:rPr>
              <a:t>Paul Harris Society</a:t>
            </a:r>
            <a:r>
              <a:rPr b="0" i="0" lang="en-US" sz="1400" u="none">
                <a:solidFill>
                  <a:schemeClr val="dk1"/>
                </a:solidFill>
              </a:rPr>
              <a:t> member, when you give $1,000 or more annually to the Annual Fund, PolioPlus, or an approved Foundation grant. </a:t>
            </a:r>
            <a:endParaRPr b="0" sz="1400"/>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4"/>
          <p:cNvSpPr txBox="1"/>
          <p:nvPr>
            <p:ph type="title"/>
          </p:nvPr>
        </p:nvSpPr>
        <p:spPr>
          <a:xfrm>
            <a:off x="381000" y="404800"/>
            <a:ext cx="7010400" cy="549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3200"/>
              <a:buFont typeface="Cambria"/>
              <a:buNone/>
            </a:pPr>
            <a:r>
              <a:rPr i="0" lang="en-US" sz="3200" u="none">
                <a:solidFill>
                  <a:schemeClr val="dk1"/>
                </a:solidFill>
              </a:rPr>
              <a:t>DISTRICT </a:t>
            </a:r>
            <a:r>
              <a:rPr lang="en-US" sz="3200"/>
              <a:t>6690</a:t>
            </a:r>
            <a:r>
              <a:rPr i="0" lang="en-US" sz="3200" u="none">
                <a:solidFill>
                  <a:schemeClr val="dk1"/>
                </a:solidFill>
              </a:rPr>
              <a:t> GOVERNORS</a:t>
            </a:r>
            <a:endParaRPr/>
          </a:p>
        </p:txBody>
      </p:sp>
      <p:sp>
        <p:nvSpPr>
          <p:cNvPr id="197" name="Google Shape;197;p14"/>
          <p:cNvSpPr txBox="1"/>
          <p:nvPr>
            <p:ph idx="1" type="body"/>
          </p:nvPr>
        </p:nvSpPr>
        <p:spPr>
          <a:xfrm>
            <a:off x="822325" y="1100137"/>
            <a:ext cx="7521600" cy="357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800"/>
              </a:spcBef>
              <a:spcAft>
                <a:spcPts val="0"/>
              </a:spcAft>
              <a:buClr>
                <a:schemeClr val="dk1"/>
              </a:buClr>
              <a:buSzPts val="2800"/>
              <a:buFont typeface="Arial"/>
              <a:buNone/>
            </a:pPr>
            <a:r>
              <a:rPr b="0" lang="en-US" sz="2800"/>
              <a:t>District Governor ________________</a:t>
            </a:r>
            <a:endParaRPr b="0" sz="2800"/>
          </a:p>
          <a:p>
            <a:pPr indent="0" lvl="0" marL="0" marR="0" rtl="0" algn="l">
              <a:lnSpc>
                <a:spcPct val="100000"/>
              </a:lnSpc>
              <a:spcBef>
                <a:spcPts val="800"/>
              </a:spcBef>
              <a:spcAft>
                <a:spcPts val="0"/>
              </a:spcAft>
              <a:buClr>
                <a:schemeClr val="dk1"/>
              </a:buClr>
              <a:buSzPts val="2800"/>
              <a:buFont typeface="Arial"/>
              <a:buNone/>
            </a:pPr>
            <a:r>
              <a:rPr b="0" lang="en-US" sz="2800"/>
              <a:t>YEAR to YEAR</a:t>
            </a:r>
            <a:endParaRPr b="0" sz="2800"/>
          </a:p>
          <a:p>
            <a:pPr indent="0" lvl="0" marL="0" marR="0" rtl="0" algn="l">
              <a:lnSpc>
                <a:spcPct val="100000"/>
              </a:lnSpc>
              <a:spcBef>
                <a:spcPts val="800"/>
              </a:spcBef>
              <a:spcAft>
                <a:spcPts val="0"/>
              </a:spcAft>
              <a:buClr>
                <a:schemeClr val="dk1"/>
              </a:buClr>
              <a:buSzPts val="2800"/>
              <a:buFont typeface="Arial"/>
              <a:buNone/>
            </a:pPr>
            <a:r>
              <a:rPr b="0" lang="en-US" sz="2800"/>
              <a:t>Rotary Club of __________________</a:t>
            </a:r>
            <a:endParaRPr b="0" sz="2800"/>
          </a:p>
          <a:p>
            <a:pPr indent="0" lvl="0" marL="0" marR="0" rtl="0" algn="l">
              <a:lnSpc>
                <a:spcPct val="100000"/>
              </a:lnSpc>
              <a:spcBef>
                <a:spcPts val="800"/>
              </a:spcBef>
              <a:spcAft>
                <a:spcPts val="0"/>
              </a:spcAft>
              <a:buClr>
                <a:schemeClr val="dk1"/>
              </a:buClr>
              <a:buSzPts val="2800"/>
              <a:buFont typeface="Arial"/>
              <a:buNone/>
            </a:pPr>
            <a:r>
              <a:t/>
            </a:r>
            <a:endParaRPr b="0" sz="2800"/>
          </a:p>
          <a:p>
            <a:pPr indent="0" lvl="0" marL="0" marR="0" rtl="0" algn="l">
              <a:lnSpc>
                <a:spcPct val="100000"/>
              </a:lnSpc>
              <a:spcBef>
                <a:spcPts val="800"/>
              </a:spcBef>
              <a:spcAft>
                <a:spcPts val="0"/>
              </a:spcAft>
              <a:buClr>
                <a:schemeClr val="dk1"/>
              </a:buClr>
              <a:buSzPts val="2800"/>
              <a:buFont typeface="Arial"/>
              <a:buNone/>
            </a:pPr>
            <a:r>
              <a:rPr b="0" lang="en-US" sz="2800"/>
              <a:t>District Governor Elect _______________</a:t>
            </a:r>
            <a:endParaRPr b="0" sz="2800"/>
          </a:p>
          <a:p>
            <a:pPr indent="0" lvl="0" marL="0" marR="0" rtl="0" algn="l">
              <a:lnSpc>
                <a:spcPct val="100000"/>
              </a:lnSpc>
              <a:spcBef>
                <a:spcPts val="800"/>
              </a:spcBef>
              <a:spcAft>
                <a:spcPts val="0"/>
              </a:spcAft>
              <a:buClr>
                <a:schemeClr val="dk1"/>
              </a:buClr>
              <a:buSzPts val="2800"/>
              <a:buFont typeface="Arial"/>
              <a:buNone/>
            </a:pPr>
            <a:r>
              <a:rPr b="0" lang="en-US" sz="2800"/>
              <a:t>YEAR to YEAR</a:t>
            </a:r>
            <a:endParaRPr b="0" sz="2800"/>
          </a:p>
          <a:p>
            <a:pPr indent="0" lvl="0" marL="0" marR="0" rtl="0" algn="l">
              <a:lnSpc>
                <a:spcPct val="100000"/>
              </a:lnSpc>
              <a:spcBef>
                <a:spcPts val="800"/>
              </a:spcBef>
              <a:spcAft>
                <a:spcPts val="0"/>
              </a:spcAft>
              <a:buClr>
                <a:schemeClr val="dk1"/>
              </a:buClr>
              <a:buSzPts val="2800"/>
              <a:buFont typeface="Arial"/>
              <a:buNone/>
            </a:pPr>
            <a:r>
              <a:rPr b="0" lang="en-US" sz="2800"/>
              <a:t>Rotary Club of ____________________</a:t>
            </a:r>
            <a:endParaRPr b="0" sz="2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5"/>
          <p:cNvSpPr txBox="1"/>
          <p:nvPr>
            <p:ph type="title"/>
          </p:nvPr>
        </p:nvSpPr>
        <p:spPr>
          <a:xfrm>
            <a:off x="449025" y="404800"/>
            <a:ext cx="6942300" cy="549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4000"/>
              <a:buFont typeface="Cambria"/>
              <a:buNone/>
            </a:pPr>
            <a:r>
              <a:rPr lang="en-US" sz="4000"/>
              <a:t>OUR ROTARY CLUB</a:t>
            </a:r>
            <a:endParaRPr/>
          </a:p>
        </p:txBody>
      </p:sp>
      <p:sp>
        <p:nvSpPr>
          <p:cNvPr id="203" name="Google Shape;203;p15"/>
          <p:cNvSpPr txBox="1"/>
          <p:nvPr>
            <p:ph idx="1" type="body"/>
          </p:nvPr>
        </p:nvSpPr>
        <p:spPr>
          <a:xfrm>
            <a:off x="503475" y="1100125"/>
            <a:ext cx="7840500" cy="3579900"/>
          </a:xfrm>
          <a:prstGeom prst="rect">
            <a:avLst/>
          </a:prstGeom>
          <a:noFill/>
          <a:ln>
            <a:noFill/>
          </a:ln>
        </p:spPr>
        <p:txBody>
          <a:bodyPr anchorCtr="0" anchor="t" bIns="45700" lIns="91425" spcFirstLastPara="1" rIns="91425" wrap="square" tIns="45700">
            <a:normAutofit/>
          </a:bodyPr>
          <a:lstStyle/>
          <a:p>
            <a:pPr indent="0" lvl="0" marL="0" marR="0" rtl="0" algn="l">
              <a:lnSpc>
                <a:spcPct val="70000"/>
              </a:lnSpc>
              <a:spcBef>
                <a:spcPts val="0"/>
              </a:spcBef>
              <a:spcAft>
                <a:spcPts val="0"/>
              </a:spcAft>
              <a:buClr>
                <a:schemeClr val="dk1"/>
              </a:buClr>
              <a:buSzPts val="1700"/>
              <a:buFont typeface="Arial"/>
              <a:buNone/>
            </a:pPr>
            <a:r>
              <a:rPr b="0" lang="en-US" sz="1700"/>
              <a:t>CURRENT</a:t>
            </a:r>
            <a:r>
              <a:rPr b="0" i="0" lang="en-US" sz="1700" u="none">
                <a:solidFill>
                  <a:schemeClr val="dk1"/>
                </a:solidFill>
              </a:rPr>
              <a:t> OFFICERS</a:t>
            </a:r>
            <a:endParaRPr b="0"/>
          </a:p>
          <a:p>
            <a:pPr indent="0" lvl="0" marL="0" marR="0" rtl="0" algn="l">
              <a:lnSpc>
                <a:spcPct val="70000"/>
              </a:lnSpc>
              <a:spcBef>
                <a:spcPts val="800"/>
              </a:spcBef>
              <a:spcAft>
                <a:spcPts val="0"/>
              </a:spcAft>
              <a:buClr>
                <a:schemeClr val="dk1"/>
              </a:buClr>
              <a:buSzPts val="1700"/>
              <a:buFont typeface="Arial"/>
              <a:buNone/>
            </a:pPr>
            <a:r>
              <a:rPr b="0" i="0" lang="en-US" sz="1700" u="none">
                <a:solidFill>
                  <a:schemeClr val="dk1"/>
                </a:solidFill>
              </a:rPr>
              <a:t>President _________________</a:t>
            </a:r>
            <a:endParaRPr b="0"/>
          </a:p>
          <a:p>
            <a:pPr indent="0" lvl="0" marL="0" marR="0" rtl="0" algn="l">
              <a:lnSpc>
                <a:spcPct val="70000"/>
              </a:lnSpc>
              <a:spcBef>
                <a:spcPts val="800"/>
              </a:spcBef>
              <a:spcAft>
                <a:spcPts val="0"/>
              </a:spcAft>
              <a:buClr>
                <a:schemeClr val="dk1"/>
              </a:buClr>
              <a:buSzPts val="1700"/>
              <a:buFont typeface="Arial"/>
              <a:buNone/>
            </a:pPr>
            <a:r>
              <a:rPr b="0" i="0" lang="en-US" sz="1700" u="none">
                <a:solidFill>
                  <a:schemeClr val="dk1"/>
                </a:solidFill>
              </a:rPr>
              <a:t>President Elect </a:t>
            </a:r>
            <a:r>
              <a:rPr b="0" lang="en-US" sz="1700"/>
              <a:t>_________________</a:t>
            </a:r>
            <a:endParaRPr b="0"/>
          </a:p>
          <a:p>
            <a:pPr indent="0" lvl="0" marL="0" marR="0" rtl="0" algn="l">
              <a:lnSpc>
                <a:spcPct val="70000"/>
              </a:lnSpc>
              <a:spcBef>
                <a:spcPts val="800"/>
              </a:spcBef>
              <a:spcAft>
                <a:spcPts val="0"/>
              </a:spcAft>
              <a:buClr>
                <a:schemeClr val="dk1"/>
              </a:buClr>
              <a:buSzPts val="1700"/>
              <a:buFont typeface="Arial"/>
              <a:buNone/>
            </a:pPr>
            <a:r>
              <a:rPr b="0" i="0" lang="en-US" sz="1700" u="none">
                <a:solidFill>
                  <a:schemeClr val="dk1"/>
                </a:solidFill>
              </a:rPr>
              <a:t>Secretary </a:t>
            </a:r>
            <a:r>
              <a:rPr b="0" lang="en-US" sz="1700"/>
              <a:t>_________________</a:t>
            </a:r>
            <a:endParaRPr b="0"/>
          </a:p>
          <a:p>
            <a:pPr indent="0" lvl="0" marL="0" marR="0" rtl="0" algn="l">
              <a:lnSpc>
                <a:spcPct val="70000"/>
              </a:lnSpc>
              <a:spcBef>
                <a:spcPts val="800"/>
              </a:spcBef>
              <a:spcAft>
                <a:spcPts val="0"/>
              </a:spcAft>
              <a:buClr>
                <a:schemeClr val="dk1"/>
              </a:buClr>
              <a:buSzPts val="1700"/>
              <a:buFont typeface="Arial"/>
              <a:buNone/>
            </a:pPr>
            <a:r>
              <a:rPr b="0" i="0" lang="en-US" sz="1700" u="none">
                <a:solidFill>
                  <a:schemeClr val="dk1"/>
                </a:solidFill>
              </a:rPr>
              <a:t>Treasurer </a:t>
            </a:r>
            <a:r>
              <a:rPr b="0" lang="en-US" sz="1700"/>
              <a:t>_________________</a:t>
            </a:r>
            <a:endParaRPr b="0"/>
          </a:p>
          <a:p>
            <a:pPr indent="0" lvl="0" marL="0" marR="0" rtl="0" algn="l">
              <a:lnSpc>
                <a:spcPct val="70000"/>
              </a:lnSpc>
              <a:spcBef>
                <a:spcPts val="800"/>
              </a:spcBef>
              <a:spcAft>
                <a:spcPts val="0"/>
              </a:spcAft>
              <a:buClr>
                <a:schemeClr val="dk1"/>
              </a:buClr>
              <a:buSzPts val="1700"/>
              <a:buFont typeface="Arial"/>
              <a:buNone/>
            </a:pPr>
            <a:r>
              <a:rPr b="0" i="0" lang="en-US" sz="1700" u="none">
                <a:solidFill>
                  <a:schemeClr val="dk1"/>
                </a:solidFill>
              </a:rPr>
              <a:t>Past President </a:t>
            </a:r>
            <a:r>
              <a:rPr b="0" lang="en-US" sz="1700"/>
              <a:t>_________________</a:t>
            </a:r>
            <a:endParaRPr b="0"/>
          </a:p>
          <a:p>
            <a:pPr indent="0" lvl="0" marL="0" marR="0" rtl="0" algn="l">
              <a:lnSpc>
                <a:spcPct val="70000"/>
              </a:lnSpc>
              <a:spcBef>
                <a:spcPts val="800"/>
              </a:spcBef>
              <a:spcAft>
                <a:spcPts val="0"/>
              </a:spcAft>
              <a:buClr>
                <a:schemeClr val="dk1"/>
              </a:buClr>
              <a:buSzPts val="1700"/>
              <a:buFont typeface="Arial"/>
              <a:buNone/>
            </a:pPr>
            <a:r>
              <a:rPr b="0" i="0" lang="en-US" sz="1700" u="none">
                <a:solidFill>
                  <a:schemeClr val="dk1"/>
                </a:solidFill>
              </a:rPr>
              <a:t>Directors-at-Large  – </a:t>
            </a:r>
            <a:r>
              <a:rPr b="0" lang="en-US" sz="1700"/>
              <a:t>_________________</a:t>
            </a:r>
            <a:endParaRPr/>
          </a:p>
          <a:p>
            <a:pPr indent="0" lvl="0" marL="0" marR="0" rtl="0" algn="l">
              <a:lnSpc>
                <a:spcPct val="70000"/>
              </a:lnSpc>
              <a:spcBef>
                <a:spcPts val="800"/>
              </a:spcBef>
              <a:spcAft>
                <a:spcPts val="0"/>
              </a:spcAft>
              <a:buClr>
                <a:schemeClr val="dk1"/>
              </a:buClr>
              <a:buSzPts val="1700"/>
              <a:buFont typeface="Arial"/>
              <a:buNone/>
            </a:pPr>
            <a:r>
              <a:t/>
            </a:r>
            <a:endParaRPr b="0" sz="1700"/>
          </a:p>
          <a:p>
            <a:pPr indent="0" lvl="0" marL="0" marR="0" rtl="0" algn="l">
              <a:lnSpc>
                <a:spcPct val="70000"/>
              </a:lnSpc>
              <a:spcBef>
                <a:spcPts val="800"/>
              </a:spcBef>
              <a:spcAft>
                <a:spcPts val="0"/>
              </a:spcAft>
              <a:buClr>
                <a:schemeClr val="dk1"/>
              </a:buClr>
              <a:buSzPts val="1700"/>
              <a:buFont typeface="Arial"/>
              <a:buNone/>
            </a:pPr>
            <a:r>
              <a:rPr b="0" i="0" lang="en-US" sz="1700" u="none">
                <a:solidFill>
                  <a:schemeClr val="dk1"/>
                </a:solidFill>
              </a:rPr>
              <a:t>A new board is elected to take office on 1 July of each year.  </a:t>
            </a:r>
            <a:endParaRPr b="0"/>
          </a:p>
          <a:p>
            <a:pPr indent="0" lvl="0" marL="0" marR="0" rtl="0" algn="l">
              <a:lnSpc>
                <a:spcPct val="70000"/>
              </a:lnSpc>
              <a:spcBef>
                <a:spcPts val="800"/>
              </a:spcBef>
              <a:spcAft>
                <a:spcPts val="0"/>
              </a:spcAft>
              <a:buClr>
                <a:schemeClr val="dk1"/>
              </a:buClr>
              <a:buSzPts val="1700"/>
              <a:buFont typeface="Arial"/>
              <a:buNone/>
            </a:pPr>
            <a:r>
              <a:t/>
            </a:r>
            <a:endParaRPr b="0" sz="1700"/>
          </a:p>
          <a:p>
            <a:pPr indent="0" lvl="0" marL="0" marR="0" rtl="0" algn="l">
              <a:lnSpc>
                <a:spcPct val="70000"/>
              </a:lnSpc>
              <a:spcBef>
                <a:spcPts val="800"/>
              </a:spcBef>
              <a:spcAft>
                <a:spcPts val="0"/>
              </a:spcAft>
              <a:buClr>
                <a:schemeClr val="dk1"/>
              </a:buClr>
              <a:buSzPts val="1700"/>
              <a:buFont typeface="Arial"/>
              <a:buNone/>
            </a:pPr>
            <a:r>
              <a:rPr b="0" i="0" lang="en-US" sz="1700" u="none">
                <a:solidFill>
                  <a:schemeClr val="dk1"/>
                </a:solidFill>
              </a:rPr>
              <a:t>All Executive positions in Rotary are one year terms that change on 1 July</a:t>
            </a:r>
            <a:endParaRPr b="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6"/>
          <p:cNvSpPr txBox="1"/>
          <p:nvPr>
            <p:ph type="title"/>
          </p:nvPr>
        </p:nvSpPr>
        <p:spPr>
          <a:xfrm>
            <a:off x="435425" y="404800"/>
            <a:ext cx="6956100" cy="549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2400"/>
              <a:buFont typeface="Cambria"/>
              <a:buNone/>
            </a:pPr>
            <a:r>
              <a:rPr lang="en-US" sz="2400"/>
              <a:t>A HISTORY OF OUR ROTARY CLUB</a:t>
            </a:r>
            <a:endParaRPr/>
          </a:p>
        </p:txBody>
      </p:sp>
      <p:sp>
        <p:nvSpPr>
          <p:cNvPr id="209" name="Google Shape;209;p16"/>
          <p:cNvSpPr txBox="1"/>
          <p:nvPr>
            <p:ph idx="1" type="body"/>
          </p:nvPr>
        </p:nvSpPr>
        <p:spPr>
          <a:xfrm>
            <a:off x="585100" y="1100125"/>
            <a:ext cx="7758900" cy="3579900"/>
          </a:xfrm>
          <a:prstGeom prst="rect">
            <a:avLst/>
          </a:prstGeom>
          <a:noFill/>
          <a:ln>
            <a:noFill/>
          </a:ln>
        </p:spPr>
        <p:txBody>
          <a:bodyPr anchorCtr="0" anchor="t" bIns="45700" lIns="91425" spcFirstLastPara="1" rIns="91425" wrap="square" tIns="45700">
            <a:normAutofit/>
          </a:bodyPr>
          <a:lstStyle/>
          <a:p>
            <a:pPr indent="-342900" lvl="0" marL="342900" marR="0" rtl="0" algn="l">
              <a:lnSpc>
                <a:spcPct val="90000"/>
              </a:lnSpc>
              <a:spcBef>
                <a:spcPts val="0"/>
              </a:spcBef>
              <a:spcAft>
                <a:spcPts val="0"/>
              </a:spcAft>
              <a:buClr>
                <a:schemeClr val="dk1"/>
              </a:buClr>
              <a:buSzPts val="2600"/>
              <a:buFont typeface="Arial"/>
              <a:buNone/>
            </a:pPr>
            <a:r>
              <a:rPr b="0" i="0" lang="en-US" sz="2600" u="none">
                <a:solidFill>
                  <a:schemeClr val="dk1"/>
                </a:solidFill>
              </a:rPr>
              <a:t>Chartered in </a:t>
            </a:r>
            <a:r>
              <a:rPr b="0" lang="en-US" sz="2600"/>
              <a:t>YEAR</a:t>
            </a:r>
            <a:endParaRPr b="0" sz="2600"/>
          </a:p>
          <a:p>
            <a:pPr indent="-342900" lvl="0" marL="342900" marR="0" rtl="0" algn="l">
              <a:lnSpc>
                <a:spcPct val="90000"/>
              </a:lnSpc>
              <a:spcBef>
                <a:spcPts val="0"/>
              </a:spcBef>
              <a:spcAft>
                <a:spcPts val="0"/>
              </a:spcAft>
              <a:buClr>
                <a:schemeClr val="dk1"/>
              </a:buClr>
              <a:buSzPts val="2600"/>
              <a:buFont typeface="Arial"/>
              <a:buNone/>
            </a:pPr>
            <a:r>
              <a:t/>
            </a:r>
            <a:endParaRPr b="0" sz="2600"/>
          </a:p>
          <a:p>
            <a:pPr indent="-342900" lvl="0" marL="342900" marR="0" rtl="0" algn="l">
              <a:lnSpc>
                <a:spcPct val="90000"/>
              </a:lnSpc>
              <a:spcBef>
                <a:spcPts val="800"/>
              </a:spcBef>
              <a:spcAft>
                <a:spcPts val="0"/>
              </a:spcAft>
              <a:buClr>
                <a:schemeClr val="dk1"/>
              </a:buClr>
              <a:buSzPts val="2600"/>
              <a:buFont typeface="Arial"/>
              <a:buNone/>
            </a:pPr>
            <a:r>
              <a:rPr b="0" lang="en-US" sz="2600"/>
              <a:t>##</a:t>
            </a:r>
            <a:r>
              <a:rPr b="0" i="0" lang="en-US" sz="2600" u="none">
                <a:solidFill>
                  <a:schemeClr val="dk1"/>
                </a:solidFill>
              </a:rPr>
              <a:t> Current Members</a:t>
            </a:r>
            <a:endParaRPr b="0" i="0" sz="2600" u="none">
              <a:solidFill>
                <a:schemeClr val="dk1"/>
              </a:solidFill>
            </a:endParaRPr>
          </a:p>
          <a:p>
            <a:pPr indent="-342900" lvl="0" marL="342900" marR="0" rtl="0" algn="l">
              <a:lnSpc>
                <a:spcPct val="90000"/>
              </a:lnSpc>
              <a:spcBef>
                <a:spcPts val="800"/>
              </a:spcBef>
              <a:spcAft>
                <a:spcPts val="0"/>
              </a:spcAft>
              <a:buClr>
                <a:schemeClr val="dk1"/>
              </a:buClr>
              <a:buSzPts val="2600"/>
              <a:buFont typeface="Arial"/>
              <a:buNone/>
            </a:pPr>
            <a:r>
              <a:t/>
            </a:r>
            <a:endParaRPr b="0" sz="2600"/>
          </a:p>
          <a:p>
            <a:pPr indent="-342900" lvl="0" marL="342900" marR="0" rtl="0" algn="l">
              <a:lnSpc>
                <a:spcPct val="90000"/>
              </a:lnSpc>
              <a:spcBef>
                <a:spcPts val="800"/>
              </a:spcBef>
              <a:spcAft>
                <a:spcPts val="0"/>
              </a:spcAft>
              <a:buClr>
                <a:schemeClr val="dk1"/>
              </a:buClr>
              <a:buSzPts val="2600"/>
              <a:buFont typeface="Arial"/>
              <a:buNone/>
            </a:pPr>
            <a:r>
              <a:rPr b="0" lang="en-US" sz="2600">
                <a:highlight>
                  <a:srgbClr val="FFFF00"/>
                </a:highlight>
              </a:rPr>
              <a:t>Other information here</a:t>
            </a:r>
            <a:endParaRPr i="0" sz="2200" u="none">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17"/>
          <p:cNvSpPr txBox="1"/>
          <p:nvPr>
            <p:ph type="title"/>
          </p:nvPr>
        </p:nvSpPr>
        <p:spPr>
          <a:xfrm>
            <a:off x="822325" y="404800"/>
            <a:ext cx="6569100" cy="549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3600"/>
              <a:buFont typeface="Cambria"/>
              <a:buNone/>
            </a:pPr>
            <a:r>
              <a:rPr i="0" lang="en-US" sz="3600" u="none">
                <a:solidFill>
                  <a:schemeClr val="dk1"/>
                </a:solidFill>
              </a:rPr>
              <a:t>ROTARY FEES</a:t>
            </a:r>
            <a:endParaRPr/>
          </a:p>
        </p:txBody>
      </p:sp>
      <p:sp>
        <p:nvSpPr>
          <p:cNvPr id="215" name="Google Shape;215;p17"/>
          <p:cNvSpPr txBox="1"/>
          <p:nvPr>
            <p:ph idx="1" type="body"/>
          </p:nvPr>
        </p:nvSpPr>
        <p:spPr>
          <a:xfrm>
            <a:off x="822325" y="1100137"/>
            <a:ext cx="7521575" cy="3579812"/>
          </a:xfrm>
          <a:prstGeom prst="rect">
            <a:avLst/>
          </a:prstGeom>
          <a:noFill/>
          <a:ln>
            <a:noFill/>
          </a:ln>
        </p:spPr>
        <p:txBody>
          <a:bodyPr anchorCtr="0" anchor="t" bIns="45700" lIns="91425" spcFirstLastPara="1" rIns="91425" wrap="square" tIns="45700">
            <a:normAutofit/>
          </a:bodyPr>
          <a:lstStyle/>
          <a:p>
            <a:pPr indent="-342900" lvl="0" marL="342900" marR="0" rtl="0" algn="l">
              <a:lnSpc>
                <a:spcPct val="100000"/>
              </a:lnSpc>
              <a:spcBef>
                <a:spcPts val="0"/>
              </a:spcBef>
              <a:spcAft>
                <a:spcPts val="0"/>
              </a:spcAft>
              <a:buClr>
                <a:schemeClr val="dk1"/>
              </a:buClr>
              <a:buSzPts val="2500"/>
              <a:buFont typeface="Arial"/>
              <a:buNone/>
            </a:pPr>
            <a:r>
              <a:rPr b="0" i="0" lang="en-US" sz="2500" u="none">
                <a:solidFill>
                  <a:schemeClr val="dk1"/>
                </a:solidFill>
              </a:rPr>
              <a:t>Initiation Fee – $</a:t>
            </a:r>
            <a:r>
              <a:rPr b="0" lang="en-US" sz="2500"/>
              <a:t>_____</a:t>
            </a:r>
            <a:r>
              <a:rPr b="0" i="0" lang="en-US" sz="2500" u="none">
                <a:solidFill>
                  <a:schemeClr val="dk1"/>
                </a:solidFill>
              </a:rPr>
              <a:t> </a:t>
            </a:r>
            <a:endParaRPr/>
          </a:p>
          <a:p>
            <a:pPr indent="-342900" lvl="0" marL="342900" marR="0" rtl="0" algn="l">
              <a:lnSpc>
                <a:spcPct val="100000"/>
              </a:lnSpc>
              <a:spcBef>
                <a:spcPts val="800"/>
              </a:spcBef>
              <a:spcAft>
                <a:spcPts val="0"/>
              </a:spcAft>
              <a:buClr>
                <a:schemeClr val="dk1"/>
              </a:buClr>
              <a:buSzPts val="2000"/>
              <a:buFont typeface="Arial"/>
              <a:buNone/>
            </a:pPr>
            <a:r>
              <a:t/>
            </a:r>
            <a:endParaRPr b="0" i="0" sz="2000" u="none">
              <a:solidFill>
                <a:schemeClr val="dk1"/>
              </a:solidFill>
            </a:endParaRPr>
          </a:p>
          <a:p>
            <a:pPr indent="-342900" lvl="0" marL="342900" marR="0" rtl="0" algn="l">
              <a:lnSpc>
                <a:spcPct val="100000"/>
              </a:lnSpc>
              <a:spcBef>
                <a:spcPts val="800"/>
              </a:spcBef>
              <a:spcAft>
                <a:spcPts val="0"/>
              </a:spcAft>
              <a:buClr>
                <a:schemeClr val="dk1"/>
              </a:buClr>
              <a:buSzPts val="2500"/>
              <a:buFont typeface="Arial"/>
              <a:buNone/>
            </a:pPr>
            <a:r>
              <a:rPr b="0" i="0" lang="en-US" sz="2500" u="none">
                <a:solidFill>
                  <a:schemeClr val="dk1"/>
                </a:solidFill>
              </a:rPr>
              <a:t>Quarterly Dues - $</a:t>
            </a:r>
            <a:r>
              <a:rPr b="0" lang="en-US" sz="2500"/>
              <a:t>______</a:t>
            </a:r>
            <a:r>
              <a:rPr b="0" i="0" lang="en-US" sz="2500" u="none">
                <a:solidFill>
                  <a:schemeClr val="dk1"/>
                </a:solidFill>
              </a:rPr>
              <a:t> includes</a:t>
            </a:r>
            <a:endParaRPr/>
          </a:p>
          <a:p>
            <a:pPr indent="-173037" lvl="1" marL="173037" marR="0" rtl="0" algn="l">
              <a:lnSpc>
                <a:spcPct val="100000"/>
              </a:lnSpc>
              <a:spcBef>
                <a:spcPts val="300"/>
              </a:spcBef>
              <a:spcAft>
                <a:spcPts val="0"/>
              </a:spcAft>
              <a:buClr>
                <a:schemeClr val="accent2"/>
              </a:buClr>
              <a:buSzPts val="2100"/>
              <a:buChar char="▪"/>
            </a:pPr>
            <a:r>
              <a:rPr i="0" lang="en-US" sz="2100" u="none" cap="none" strike="noStrike">
                <a:solidFill>
                  <a:schemeClr val="dk1"/>
                </a:solidFill>
              </a:rPr>
              <a:t>District Dues</a:t>
            </a:r>
            <a:endParaRPr/>
          </a:p>
          <a:p>
            <a:pPr indent="-173037" lvl="1" marL="173037" marR="0" rtl="0" algn="l">
              <a:lnSpc>
                <a:spcPct val="100000"/>
              </a:lnSpc>
              <a:spcBef>
                <a:spcPts val="300"/>
              </a:spcBef>
              <a:spcAft>
                <a:spcPts val="0"/>
              </a:spcAft>
              <a:buClr>
                <a:schemeClr val="accent2"/>
              </a:buClr>
              <a:buSzPts val="2100"/>
              <a:buChar char="▪"/>
            </a:pPr>
            <a:r>
              <a:rPr i="0" lang="en-US" sz="2100" u="none" cap="none" strike="noStrike">
                <a:solidFill>
                  <a:schemeClr val="dk1"/>
                </a:solidFill>
              </a:rPr>
              <a:t>International Dues</a:t>
            </a:r>
            <a:endParaRPr/>
          </a:p>
          <a:p>
            <a:pPr indent="-173037" lvl="1" marL="173037" marR="0" rtl="0" algn="l">
              <a:lnSpc>
                <a:spcPct val="100000"/>
              </a:lnSpc>
              <a:spcBef>
                <a:spcPts val="300"/>
              </a:spcBef>
              <a:spcAft>
                <a:spcPts val="0"/>
              </a:spcAft>
              <a:buClr>
                <a:schemeClr val="accent2"/>
              </a:buClr>
              <a:buSzPts val="2100"/>
              <a:buChar char="▪"/>
            </a:pPr>
            <a:r>
              <a:rPr i="0" lang="en-US" sz="2100" u="none" cap="none" strike="noStrike">
                <a:solidFill>
                  <a:schemeClr val="dk1"/>
                </a:solidFill>
              </a:rPr>
              <a:t>Cost of Breakfasts</a:t>
            </a:r>
            <a:endParaRPr/>
          </a:p>
          <a:p>
            <a:pPr indent="-39687" lvl="1" marL="173037" marR="0" rtl="0" algn="l">
              <a:lnSpc>
                <a:spcPct val="100000"/>
              </a:lnSpc>
              <a:spcBef>
                <a:spcPts val="300"/>
              </a:spcBef>
              <a:spcAft>
                <a:spcPts val="0"/>
              </a:spcAft>
              <a:buClr>
                <a:schemeClr val="accent2"/>
              </a:buClr>
              <a:buSzPts val="2100"/>
              <a:buFont typeface="Noto Sans Symbols"/>
              <a:buNone/>
            </a:pPr>
            <a:r>
              <a:t/>
            </a:r>
            <a:endParaRPr i="0" sz="2100" u="none" cap="none" strike="noStrike">
              <a:solidFill>
                <a:schemeClr val="dk1"/>
              </a:solidFill>
            </a:endParaRPr>
          </a:p>
          <a:p>
            <a:pPr indent="-342900" lvl="0" marL="342900" marR="0" rtl="0" algn="l">
              <a:lnSpc>
                <a:spcPct val="100000"/>
              </a:lnSpc>
              <a:spcBef>
                <a:spcPts val="800"/>
              </a:spcBef>
              <a:spcAft>
                <a:spcPts val="0"/>
              </a:spcAft>
              <a:buClr>
                <a:schemeClr val="dk1"/>
              </a:buClr>
              <a:buSzPts val="2500"/>
              <a:buFont typeface="Arial"/>
              <a:buNone/>
            </a:pPr>
            <a:r>
              <a:rPr b="0" i="0" lang="en-US" sz="2500" u="none">
                <a:solidFill>
                  <a:schemeClr val="dk1"/>
                </a:solidFill>
              </a:rPr>
              <a:t>Social Events – as attended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18"/>
          <p:cNvSpPr txBox="1"/>
          <p:nvPr>
            <p:ph type="title"/>
          </p:nvPr>
        </p:nvSpPr>
        <p:spPr>
          <a:xfrm>
            <a:off x="435425" y="404800"/>
            <a:ext cx="6956100" cy="549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2400"/>
              <a:buFont typeface="Cambria"/>
              <a:buNone/>
            </a:pPr>
            <a:r>
              <a:rPr i="0" lang="en-US" sz="2400" u="none">
                <a:solidFill>
                  <a:schemeClr val="dk1"/>
                </a:solidFill>
              </a:rPr>
              <a:t>ROTARY PROTOCOL: </a:t>
            </a:r>
            <a:r>
              <a:rPr lang="en-US" sz="2400"/>
              <a:t>PARTICIPATION</a:t>
            </a:r>
            <a:endParaRPr/>
          </a:p>
        </p:txBody>
      </p:sp>
      <p:sp>
        <p:nvSpPr>
          <p:cNvPr id="221" name="Google Shape;221;p18"/>
          <p:cNvSpPr txBox="1"/>
          <p:nvPr>
            <p:ph idx="1" type="body"/>
          </p:nvPr>
        </p:nvSpPr>
        <p:spPr>
          <a:xfrm>
            <a:off x="435425" y="1100125"/>
            <a:ext cx="7908600" cy="357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300"/>
              </a:spcBef>
              <a:spcAft>
                <a:spcPts val="0"/>
              </a:spcAft>
              <a:buNone/>
            </a:pPr>
            <a:r>
              <a:rPr b="0" lang="en-US" sz="2500">
                <a:highlight>
                  <a:srgbClr val="FFFF00"/>
                </a:highlight>
              </a:rPr>
              <a:t>Insert </a:t>
            </a:r>
            <a:r>
              <a:rPr b="0" lang="en-US" sz="2500">
                <a:highlight>
                  <a:srgbClr val="FFFF00"/>
                </a:highlight>
              </a:rPr>
              <a:t>attendance and engagement expectations here.</a:t>
            </a:r>
            <a:endParaRPr b="0">
              <a:highlight>
                <a:srgbClr val="FFFF00"/>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9"/>
          <p:cNvSpPr txBox="1"/>
          <p:nvPr>
            <p:ph type="title"/>
          </p:nvPr>
        </p:nvSpPr>
        <p:spPr>
          <a:xfrm>
            <a:off x="612325" y="404800"/>
            <a:ext cx="6779100" cy="549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2800"/>
              <a:buFont typeface="Cambria"/>
              <a:buNone/>
            </a:pPr>
            <a:r>
              <a:rPr i="0" lang="en-US" sz="2800" u="none">
                <a:solidFill>
                  <a:schemeClr val="dk1"/>
                </a:solidFill>
                <a:latin typeface="Montserrat"/>
                <a:ea typeface="Montserrat"/>
                <a:cs typeface="Montserrat"/>
                <a:sym typeface="Montserrat"/>
              </a:rPr>
              <a:t>ROTARY COMMUNICATION</a:t>
            </a:r>
            <a:endParaRPr>
              <a:latin typeface="Montserrat"/>
              <a:ea typeface="Montserrat"/>
              <a:cs typeface="Montserrat"/>
              <a:sym typeface="Montserrat"/>
            </a:endParaRPr>
          </a:p>
        </p:txBody>
      </p:sp>
      <p:sp>
        <p:nvSpPr>
          <p:cNvPr id="227" name="Google Shape;227;p19"/>
          <p:cNvSpPr txBox="1"/>
          <p:nvPr>
            <p:ph idx="1" type="body"/>
          </p:nvPr>
        </p:nvSpPr>
        <p:spPr>
          <a:xfrm>
            <a:off x="612325" y="1100125"/>
            <a:ext cx="7731600" cy="3579900"/>
          </a:xfrm>
          <a:prstGeom prst="rect">
            <a:avLst/>
          </a:prstGeom>
          <a:noFill/>
          <a:ln>
            <a:noFill/>
          </a:ln>
        </p:spPr>
        <p:txBody>
          <a:bodyPr anchorCtr="0" anchor="t" bIns="45700" lIns="91425" spcFirstLastPara="1" rIns="91425" wrap="square" tIns="45700">
            <a:normAutofit lnSpcReduction="10000"/>
          </a:bodyPr>
          <a:lstStyle/>
          <a:p>
            <a:pPr indent="-342900" lvl="0" marL="342900" marR="0" rtl="0" algn="l">
              <a:lnSpc>
                <a:spcPct val="90000"/>
              </a:lnSpc>
              <a:spcBef>
                <a:spcPts val="0"/>
              </a:spcBef>
              <a:spcAft>
                <a:spcPts val="0"/>
              </a:spcAft>
              <a:buClr>
                <a:schemeClr val="dk1"/>
              </a:buClr>
              <a:buSzPts val="2800"/>
              <a:buFont typeface="Arial"/>
              <a:buNone/>
            </a:pPr>
            <a:r>
              <a:t/>
            </a:r>
            <a:endParaRPr>
              <a:latin typeface="Montserrat"/>
              <a:ea typeface="Montserrat"/>
              <a:cs typeface="Montserrat"/>
              <a:sym typeface="Montserrat"/>
            </a:endParaRPr>
          </a:p>
          <a:p>
            <a:pPr indent="0" lvl="0" marL="0" marR="0" rtl="0" algn="l">
              <a:lnSpc>
                <a:spcPct val="90000"/>
              </a:lnSpc>
              <a:spcBef>
                <a:spcPts val="800"/>
              </a:spcBef>
              <a:spcAft>
                <a:spcPts val="0"/>
              </a:spcAft>
              <a:buClr>
                <a:schemeClr val="dk1"/>
              </a:buClr>
              <a:buSzPts val="2800"/>
              <a:buFont typeface="Arial"/>
              <a:buNone/>
            </a:pPr>
            <a:r>
              <a:rPr b="0" lang="en-US" sz="2800">
                <a:latin typeface="Montserrat"/>
                <a:ea typeface="Montserrat"/>
                <a:cs typeface="Montserrat"/>
                <a:sym typeface="Montserrat"/>
              </a:rPr>
              <a:t>Club Newsletter</a:t>
            </a:r>
            <a:endParaRPr b="0" sz="2800">
              <a:latin typeface="Montserrat"/>
              <a:ea typeface="Montserrat"/>
              <a:cs typeface="Montserrat"/>
              <a:sym typeface="Montserrat"/>
            </a:endParaRPr>
          </a:p>
          <a:p>
            <a:pPr indent="0" lvl="0" marL="0" marR="0" rtl="0" algn="l">
              <a:lnSpc>
                <a:spcPct val="90000"/>
              </a:lnSpc>
              <a:spcBef>
                <a:spcPts val="800"/>
              </a:spcBef>
              <a:spcAft>
                <a:spcPts val="0"/>
              </a:spcAft>
              <a:buClr>
                <a:schemeClr val="dk1"/>
              </a:buClr>
              <a:buSzPts val="2800"/>
              <a:buFont typeface="Arial"/>
              <a:buNone/>
            </a:pPr>
            <a:r>
              <a:rPr b="0" i="0" lang="en-US" sz="2800" u="none">
                <a:solidFill>
                  <a:schemeClr val="dk1"/>
                </a:solidFill>
                <a:latin typeface="Montserrat"/>
                <a:ea typeface="Montserrat"/>
                <a:cs typeface="Montserrat"/>
                <a:sym typeface="Montserrat"/>
              </a:rPr>
              <a:t>District Newsletter</a:t>
            </a:r>
            <a:endParaRPr>
              <a:latin typeface="Montserrat"/>
              <a:ea typeface="Montserrat"/>
              <a:cs typeface="Montserrat"/>
              <a:sym typeface="Montserrat"/>
            </a:endParaRPr>
          </a:p>
          <a:p>
            <a:pPr indent="-342900" lvl="0" marL="342900" marR="0" rtl="0" algn="l">
              <a:lnSpc>
                <a:spcPct val="90000"/>
              </a:lnSpc>
              <a:spcBef>
                <a:spcPts val="800"/>
              </a:spcBef>
              <a:spcAft>
                <a:spcPts val="0"/>
              </a:spcAft>
              <a:buClr>
                <a:schemeClr val="dk1"/>
              </a:buClr>
              <a:buSzPts val="2800"/>
              <a:buFont typeface="Arial"/>
              <a:buNone/>
            </a:pPr>
            <a:r>
              <a:rPr b="0" i="0" lang="en-US" sz="2800" u="none">
                <a:solidFill>
                  <a:schemeClr val="dk1"/>
                </a:solidFill>
                <a:latin typeface="Montserrat"/>
                <a:ea typeface="Montserrat"/>
                <a:cs typeface="Montserrat"/>
                <a:sym typeface="Montserrat"/>
              </a:rPr>
              <a:t>The Rotarian Magazine</a:t>
            </a:r>
            <a:endParaRPr>
              <a:latin typeface="Montserrat"/>
              <a:ea typeface="Montserrat"/>
              <a:cs typeface="Montserrat"/>
              <a:sym typeface="Montserrat"/>
            </a:endParaRPr>
          </a:p>
          <a:p>
            <a:pPr indent="-342900" lvl="0" marL="342900" marR="0" rtl="0" algn="l">
              <a:lnSpc>
                <a:spcPct val="90000"/>
              </a:lnSpc>
              <a:spcBef>
                <a:spcPts val="800"/>
              </a:spcBef>
              <a:spcAft>
                <a:spcPts val="0"/>
              </a:spcAft>
              <a:buClr>
                <a:schemeClr val="dk1"/>
              </a:buClr>
              <a:buSzPts val="2800"/>
              <a:buFont typeface="Arial"/>
              <a:buNone/>
            </a:pPr>
            <a:r>
              <a:rPr b="0" i="0" lang="en-US" sz="2800" u="none">
                <a:solidFill>
                  <a:schemeClr val="dk1"/>
                </a:solidFill>
                <a:latin typeface="Montserrat"/>
                <a:ea typeface="Montserrat"/>
                <a:cs typeface="Montserrat"/>
                <a:sym typeface="Montserrat"/>
              </a:rPr>
              <a:t>Websites:</a:t>
            </a:r>
            <a:endParaRPr>
              <a:latin typeface="Montserrat"/>
              <a:ea typeface="Montserrat"/>
              <a:cs typeface="Montserrat"/>
              <a:sym typeface="Montserrat"/>
            </a:endParaRPr>
          </a:p>
          <a:p>
            <a:pPr indent="-342900" lvl="0" marL="342900" marR="0" rtl="0" algn="l">
              <a:lnSpc>
                <a:spcPct val="90000"/>
              </a:lnSpc>
              <a:spcBef>
                <a:spcPts val="800"/>
              </a:spcBef>
              <a:spcAft>
                <a:spcPts val="0"/>
              </a:spcAft>
              <a:buClr>
                <a:schemeClr val="dk1"/>
              </a:buClr>
              <a:buSzPts val="2800"/>
              <a:buFont typeface="Arial"/>
              <a:buNone/>
            </a:pPr>
            <a:r>
              <a:rPr b="0" i="0" lang="en-US" sz="2800" u="none">
                <a:solidFill>
                  <a:schemeClr val="dk1"/>
                </a:solidFill>
                <a:latin typeface="Montserrat"/>
                <a:ea typeface="Montserrat"/>
                <a:cs typeface="Montserrat"/>
                <a:sym typeface="Montserrat"/>
              </a:rPr>
              <a:t>		- Club</a:t>
            </a:r>
            <a:r>
              <a:rPr b="0" lang="en-US" sz="2800">
                <a:latin typeface="Montserrat"/>
                <a:ea typeface="Montserrat"/>
                <a:cs typeface="Montserrat"/>
                <a:sym typeface="Montserrat"/>
              </a:rPr>
              <a:t>: ________________</a:t>
            </a:r>
            <a:endParaRPr>
              <a:latin typeface="Montserrat"/>
              <a:ea typeface="Montserrat"/>
              <a:cs typeface="Montserrat"/>
              <a:sym typeface="Montserrat"/>
            </a:endParaRPr>
          </a:p>
          <a:p>
            <a:pPr indent="-342900" lvl="0" marL="342900" marR="0" rtl="0" algn="l">
              <a:lnSpc>
                <a:spcPct val="90000"/>
              </a:lnSpc>
              <a:spcBef>
                <a:spcPts val="800"/>
              </a:spcBef>
              <a:spcAft>
                <a:spcPts val="0"/>
              </a:spcAft>
              <a:buClr>
                <a:schemeClr val="dk1"/>
              </a:buClr>
              <a:buSzPts val="2800"/>
              <a:buFont typeface="Arial"/>
              <a:buNone/>
            </a:pPr>
            <a:r>
              <a:rPr b="0" i="0" lang="en-US" sz="2800" u="none">
                <a:solidFill>
                  <a:schemeClr val="dk1"/>
                </a:solidFill>
                <a:latin typeface="Montserrat"/>
                <a:ea typeface="Montserrat"/>
                <a:cs typeface="Montserrat"/>
                <a:sym typeface="Montserrat"/>
              </a:rPr>
              <a:t>		- District </a:t>
            </a:r>
            <a:r>
              <a:rPr b="0" i="0" lang="en-US" sz="2800">
                <a:latin typeface="Montserrat"/>
                <a:ea typeface="Montserrat"/>
                <a:cs typeface="Montserrat"/>
                <a:sym typeface="Montserrat"/>
              </a:rPr>
              <a:t>http://www.rotary</a:t>
            </a:r>
            <a:r>
              <a:rPr b="0" lang="en-US" sz="2800">
                <a:latin typeface="Montserrat"/>
                <a:ea typeface="Montserrat"/>
                <a:cs typeface="Montserrat"/>
                <a:sym typeface="Montserrat"/>
              </a:rPr>
              <a:t>6690</a:t>
            </a:r>
            <a:r>
              <a:rPr b="0" i="0" lang="en-US" sz="2800">
                <a:latin typeface="Montserrat"/>
                <a:ea typeface="Montserrat"/>
                <a:cs typeface="Montserrat"/>
                <a:sym typeface="Montserrat"/>
              </a:rPr>
              <a:t>.org/</a:t>
            </a:r>
            <a:endParaRPr>
              <a:latin typeface="Montserrat"/>
              <a:ea typeface="Montserrat"/>
              <a:cs typeface="Montserrat"/>
              <a:sym typeface="Montserrat"/>
            </a:endParaRPr>
          </a:p>
          <a:p>
            <a:pPr indent="-342900" lvl="0" marL="342900" marR="0" rtl="0" algn="l">
              <a:lnSpc>
                <a:spcPct val="90000"/>
              </a:lnSpc>
              <a:spcBef>
                <a:spcPts val="800"/>
              </a:spcBef>
              <a:spcAft>
                <a:spcPts val="0"/>
              </a:spcAft>
              <a:buClr>
                <a:schemeClr val="dk1"/>
              </a:buClr>
              <a:buSzPts val="2800"/>
              <a:buFont typeface="Arial"/>
              <a:buNone/>
            </a:pPr>
            <a:r>
              <a:rPr b="0" i="0" lang="en-US" sz="2800" u="none">
                <a:solidFill>
                  <a:schemeClr val="dk1"/>
                </a:solidFill>
                <a:latin typeface="Montserrat"/>
                <a:ea typeface="Montserrat"/>
                <a:cs typeface="Montserrat"/>
                <a:sym typeface="Montserrat"/>
              </a:rPr>
              <a:t>		- Rotary International (</a:t>
            </a:r>
            <a:r>
              <a:rPr b="0" i="0" lang="en-US" sz="2800" u="sng">
                <a:solidFill>
                  <a:schemeClr val="dk1"/>
                </a:solidFill>
                <a:latin typeface="Montserrat"/>
                <a:ea typeface="Montserrat"/>
                <a:cs typeface="Montserrat"/>
                <a:sym typeface="Montserrat"/>
                <a:hlinkClick r:id="rId3">
                  <a:extLst>
                    <a:ext uri="{A12FA001-AC4F-418D-AE19-62706E023703}">
                      <ahyp:hlinkClr val="tx"/>
                    </a:ext>
                  </a:extLst>
                </a:hlinkClick>
              </a:rPr>
              <a:t>www.rotary.org</a:t>
            </a:r>
            <a:r>
              <a:rPr b="0" i="0" lang="en-US" sz="2800" u="none">
                <a:solidFill>
                  <a:schemeClr val="dk1"/>
                </a:solidFill>
                <a:latin typeface="Montserrat"/>
                <a:ea typeface="Montserrat"/>
                <a:cs typeface="Montserrat"/>
                <a:sym typeface="Montserrat"/>
              </a:rPr>
              <a:t>) </a:t>
            </a:r>
            <a:endParaRPr>
              <a:latin typeface="Montserrat"/>
              <a:ea typeface="Montserrat"/>
              <a:cs typeface="Montserrat"/>
              <a:sym typeface="Montserra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g1b68d05a4a4_1_0"/>
          <p:cNvSpPr txBox="1"/>
          <p:nvPr>
            <p:ph type="title"/>
          </p:nvPr>
        </p:nvSpPr>
        <p:spPr>
          <a:xfrm>
            <a:off x="408225" y="404800"/>
            <a:ext cx="6983100" cy="5493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latin typeface="Montserrat"/>
                <a:ea typeface="Montserrat"/>
                <a:cs typeface="Montserrat"/>
                <a:sym typeface="Montserrat"/>
              </a:rPr>
              <a:t>MY ROTARY</a:t>
            </a:r>
            <a:endParaRPr>
              <a:latin typeface="Montserrat"/>
              <a:ea typeface="Montserrat"/>
              <a:cs typeface="Montserrat"/>
              <a:sym typeface="Montserrat"/>
            </a:endParaRPr>
          </a:p>
        </p:txBody>
      </p:sp>
      <p:sp>
        <p:nvSpPr>
          <p:cNvPr id="234" name="Google Shape;234;g1b68d05a4a4_1_0"/>
          <p:cNvSpPr txBox="1"/>
          <p:nvPr>
            <p:ph idx="1" type="body"/>
          </p:nvPr>
        </p:nvSpPr>
        <p:spPr>
          <a:xfrm>
            <a:off x="489850" y="1100125"/>
            <a:ext cx="7854000" cy="3579900"/>
          </a:xfrm>
          <a:prstGeom prst="rect">
            <a:avLst/>
          </a:prstGeom>
        </p:spPr>
        <p:txBody>
          <a:bodyPr anchorCtr="0" anchor="t" bIns="45700" lIns="91425" spcFirstLastPara="1" rIns="91425" wrap="square" tIns="45700">
            <a:noAutofit/>
          </a:bodyPr>
          <a:lstStyle/>
          <a:p>
            <a:pPr indent="-327025" lvl="0" marL="457200" rtl="0" algn="l">
              <a:lnSpc>
                <a:spcPct val="115000"/>
              </a:lnSpc>
              <a:spcBef>
                <a:spcPts val="0"/>
              </a:spcBef>
              <a:spcAft>
                <a:spcPts val="0"/>
              </a:spcAft>
              <a:buClr>
                <a:srgbClr val="222222"/>
              </a:buClr>
              <a:buSzPts val="1550"/>
              <a:buFont typeface="Georgia"/>
              <a:buAutoNum type="arabicPeriod"/>
            </a:pPr>
            <a:r>
              <a:rPr b="0" lang="en-US" sz="1550">
                <a:solidFill>
                  <a:srgbClr val="222222"/>
                </a:solidFill>
                <a:highlight>
                  <a:srgbClr val="FFFFFF"/>
                </a:highlight>
                <a:latin typeface="Montserrat"/>
                <a:ea typeface="Montserrat"/>
                <a:cs typeface="Montserrat"/>
                <a:sym typeface="Montserrat"/>
              </a:rPr>
              <a:t>Go to </a:t>
            </a:r>
            <a:r>
              <a:rPr b="0" lang="en-US" sz="1550">
                <a:solidFill>
                  <a:srgbClr val="005DAA"/>
                </a:solidFill>
                <a:highlight>
                  <a:srgbClr val="FFFFFF"/>
                </a:highlight>
                <a:uFill>
                  <a:noFill/>
                </a:uFill>
                <a:latin typeface="Montserrat"/>
                <a:ea typeface="Montserrat"/>
                <a:cs typeface="Montserrat"/>
                <a:sym typeface="Montserrat"/>
                <a:hlinkClick r:id="rId3">
                  <a:extLst>
                    <a:ext uri="{A12FA001-AC4F-418D-AE19-62706E023703}">
                      <ahyp:hlinkClr val="tx"/>
                    </a:ext>
                  </a:extLst>
                </a:hlinkClick>
              </a:rPr>
              <a:t>www.rotary.org</a:t>
            </a:r>
            <a:r>
              <a:rPr b="0" lang="en-US" sz="1550">
                <a:solidFill>
                  <a:srgbClr val="222222"/>
                </a:solidFill>
                <a:highlight>
                  <a:srgbClr val="FFFFFF"/>
                </a:highlight>
                <a:latin typeface="Montserrat"/>
                <a:ea typeface="Montserrat"/>
                <a:cs typeface="Montserrat"/>
                <a:sym typeface="Montserrat"/>
              </a:rPr>
              <a:t>, go to "For Members" and click on </a:t>
            </a:r>
            <a:r>
              <a:rPr lang="en-US" sz="1550">
                <a:solidFill>
                  <a:srgbClr val="222222"/>
                </a:solidFill>
                <a:highlight>
                  <a:srgbClr val="FFFFFF"/>
                </a:highlight>
                <a:latin typeface="Montserrat"/>
                <a:ea typeface="Montserrat"/>
                <a:cs typeface="Montserrat"/>
                <a:sym typeface="Montserrat"/>
              </a:rPr>
              <a:t>My Rotary</a:t>
            </a:r>
            <a:r>
              <a:rPr b="0" lang="en-US" sz="1550">
                <a:solidFill>
                  <a:srgbClr val="222222"/>
                </a:solidFill>
                <a:highlight>
                  <a:srgbClr val="FFFFFF"/>
                </a:highlight>
                <a:latin typeface="Montserrat"/>
                <a:ea typeface="Montserrat"/>
                <a:cs typeface="Montserrat"/>
                <a:sym typeface="Montserrat"/>
              </a:rPr>
              <a:t> or click on </a:t>
            </a:r>
            <a:r>
              <a:rPr lang="en-US" sz="1550">
                <a:solidFill>
                  <a:srgbClr val="222222"/>
                </a:solidFill>
                <a:highlight>
                  <a:srgbClr val="FFFFFF"/>
                </a:highlight>
                <a:latin typeface="Montserrat"/>
                <a:ea typeface="Montserrat"/>
                <a:cs typeface="Montserrat"/>
                <a:sym typeface="Montserrat"/>
              </a:rPr>
              <a:t>My Rotary</a:t>
            </a:r>
            <a:r>
              <a:rPr b="0" lang="en-US" sz="1550">
                <a:solidFill>
                  <a:srgbClr val="222222"/>
                </a:solidFill>
                <a:highlight>
                  <a:srgbClr val="FFFFFF"/>
                </a:highlight>
                <a:latin typeface="Montserrat"/>
                <a:ea typeface="Montserrat"/>
                <a:cs typeface="Montserrat"/>
                <a:sym typeface="Montserrat"/>
              </a:rPr>
              <a:t> where ever you see it.</a:t>
            </a:r>
            <a:endParaRPr b="0" sz="1550">
              <a:solidFill>
                <a:srgbClr val="222222"/>
              </a:solidFill>
              <a:highlight>
                <a:srgbClr val="FFFFFF"/>
              </a:highlight>
              <a:latin typeface="Montserrat"/>
              <a:ea typeface="Montserrat"/>
              <a:cs typeface="Montserrat"/>
              <a:sym typeface="Montserrat"/>
            </a:endParaRPr>
          </a:p>
          <a:p>
            <a:pPr indent="-327025" lvl="0" marL="457200" rtl="0" algn="l">
              <a:lnSpc>
                <a:spcPct val="115000"/>
              </a:lnSpc>
              <a:spcBef>
                <a:spcPts val="0"/>
              </a:spcBef>
              <a:spcAft>
                <a:spcPts val="0"/>
              </a:spcAft>
              <a:buClr>
                <a:srgbClr val="222222"/>
              </a:buClr>
              <a:buSzPts val="1550"/>
              <a:buFont typeface="Georgia"/>
              <a:buAutoNum type="arabicPeriod"/>
            </a:pPr>
            <a:r>
              <a:rPr b="0" lang="en-US" sz="1550">
                <a:solidFill>
                  <a:srgbClr val="222222"/>
                </a:solidFill>
                <a:highlight>
                  <a:srgbClr val="FFFFFF"/>
                </a:highlight>
                <a:latin typeface="Montserrat"/>
                <a:ea typeface="Montserrat"/>
                <a:cs typeface="Montserrat"/>
                <a:sym typeface="Montserrat"/>
              </a:rPr>
              <a:t>Click on </a:t>
            </a:r>
            <a:r>
              <a:rPr lang="en-US" sz="1550">
                <a:solidFill>
                  <a:srgbClr val="222222"/>
                </a:solidFill>
                <a:highlight>
                  <a:srgbClr val="FFFFFF"/>
                </a:highlight>
                <a:latin typeface="Montserrat"/>
                <a:ea typeface="Montserrat"/>
                <a:cs typeface="Montserrat"/>
                <a:sym typeface="Montserrat"/>
              </a:rPr>
              <a:t>Sign In/Register</a:t>
            </a:r>
            <a:r>
              <a:rPr b="0" lang="en-US" sz="1550">
                <a:solidFill>
                  <a:srgbClr val="222222"/>
                </a:solidFill>
                <a:highlight>
                  <a:srgbClr val="FFFFFF"/>
                </a:highlight>
                <a:latin typeface="Montserrat"/>
                <a:ea typeface="Montserrat"/>
                <a:cs typeface="Montserrat"/>
                <a:sym typeface="Montserrat"/>
              </a:rPr>
              <a:t>.</a:t>
            </a:r>
            <a:endParaRPr b="0" sz="1550">
              <a:solidFill>
                <a:srgbClr val="222222"/>
              </a:solidFill>
              <a:highlight>
                <a:srgbClr val="FFFFFF"/>
              </a:highlight>
              <a:latin typeface="Montserrat"/>
              <a:ea typeface="Montserrat"/>
              <a:cs typeface="Montserrat"/>
              <a:sym typeface="Montserrat"/>
            </a:endParaRPr>
          </a:p>
          <a:p>
            <a:pPr indent="-327025" lvl="0" marL="457200" rtl="0" algn="l">
              <a:lnSpc>
                <a:spcPct val="115000"/>
              </a:lnSpc>
              <a:spcBef>
                <a:spcPts val="0"/>
              </a:spcBef>
              <a:spcAft>
                <a:spcPts val="0"/>
              </a:spcAft>
              <a:buClr>
                <a:srgbClr val="222222"/>
              </a:buClr>
              <a:buSzPts val="1550"/>
              <a:buFont typeface="Georgia"/>
              <a:buAutoNum type="arabicPeriod"/>
            </a:pPr>
            <a:r>
              <a:rPr b="0" lang="en-US" sz="1550">
                <a:solidFill>
                  <a:srgbClr val="222222"/>
                </a:solidFill>
                <a:highlight>
                  <a:srgbClr val="FFFFFF"/>
                </a:highlight>
                <a:latin typeface="Montserrat"/>
                <a:ea typeface="Montserrat"/>
                <a:cs typeface="Montserrat"/>
                <a:sym typeface="Montserrat"/>
              </a:rPr>
              <a:t>If you are a first time user, click on </a:t>
            </a:r>
            <a:r>
              <a:rPr lang="en-US" sz="1550">
                <a:solidFill>
                  <a:srgbClr val="222222"/>
                </a:solidFill>
                <a:highlight>
                  <a:srgbClr val="FFFFFF"/>
                </a:highlight>
                <a:latin typeface="Montserrat"/>
                <a:ea typeface="Montserrat"/>
                <a:cs typeface="Montserrat"/>
                <a:sym typeface="Montserrat"/>
              </a:rPr>
              <a:t>Create account</a:t>
            </a:r>
            <a:r>
              <a:rPr b="0" lang="en-US" sz="1550">
                <a:solidFill>
                  <a:srgbClr val="222222"/>
                </a:solidFill>
                <a:highlight>
                  <a:srgbClr val="FFFFFF"/>
                </a:highlight>
                <a:latin typeface="Montserrat"/>
                <a:ea typeface="Montserrat"/>
                <a:cs typeface="Montserrat"/>
                <a:sym typeface="Montserrat"/>
              </a:rPr>
              <a:t>.</a:t>
            </a:r>
            <a:endParaRPr b="0" sz="1550">
              <a:solidFill>
                <a:srgbClr val="222222"/>
              </a:solidFill>
              <a:highlight>
                <a:srgbClr val="FFFFFF"/>
              </a:highlight>
              <a:latin typeface="Montserrat"/>
              <a:ea typeface="Montserrat"/>
              <a:cs typeface="Montserrat"/>
              <a:sym typeface="Montserrat"/>
            </a:endParaRPr>
          </a:p>
          <a:p>
            <a:pPr indent="-327025" lvl="0" marL="457200" rtl="0" algn="l">
              <a:lnSpc>
                <a:spcPct val="115000"/>
              </a:lnSpc>
              <a:spcBef>
                <a:spcPts val="0"/>
              </a:spcBef>
              <a:spcAft>
                <a:spcPts val="0"/>
              </a:spcAft>
              <a:buClr>
                <a:srgbClr val="222222"/>
              </a:buClr>
              <a:buSzPts val="1550"/>
              <a:buFont typeface="Georgia"/>
              <a:buAutoNum type="arabicPeriod"/>
            </a:pPr>
            <a:r>
              <a:rPr b="0" lang="en-US" sz="1550">
                <a:solidFill>
                  <a:srgbClr val="222222"/>
                </a:solidFill>
                <a:highlight>
                  <a:srgbClr val="FFFFFF"/>
                </a:highlight>
                <a:latin typeface="Montserrat"/>
                <a:ea typeface="Montserrat"/>
                <a:cs typeface="Montserrat"/>
                <a:sym typeface="Montserrat"/>
              </a:rPr>
              <a:t>Fill in the Account registration information and click on </a:t>
            </a:r>
            <a:r>
              <a:rPr lang="en-US" sz="1550">
                <a:solidFill>
                  <a:srgbClr val="222222"/>
                </a:solidFill>
                <a:highlight>
                  <a:srgbClr val="FFFFFF"/>
                </a:highlight>
                <a:latin typeface="Montserrat"/>
                <a:ea typeface="Montserrat"/>
                <a:cs typeface="Montserrat"/>
                <a:sym typeface="Montserrat"/>
              </a:rPr>
              <a:t>Continue</a:t>
            </a:r>
            <a:r>
              <a:rPr b="0" lang="en-US" sz="1550">
                <a:solidFill>
                  <a:srgbClr val="222222"/>
                </a:solidFill>
                <a:highlight>
                  <a:srgbClr val="FFFFFF"/>
                </a:highlight>
                <a:latin typeface="Montserrat"/>
                <a:ea typeface="Montserrat"/>
                <a:cs typeface="Montserrat"/>
                <a:sym typeface="Montserrat"/>
              </a:rPr>
              <a:t>. If club number is requested we are </a:t>
            </a:r>
            <a:r>
              <a:rPr b="0" lang="en-US" sz="1550">
                <a:solidFill>
                  <a:srgbClr val="222222"/>
                </a:solidFill>
                <a:highlight>
                  <a:srgbClr val="FFFF00"/>
                </a:highlight>
                <a:latin typeface="Montserrat"/>
                <a:ea typeface="Montserrat"/>
                <a:cs typeface="Montserrat"/>
                <a:sym typeface="Montserrat"/>
              </a:rPr>
              <a:t>club ######</a:t>
            </a:r>
            <a:r>
              <a:rPr b="0" lang="en-US" sz="1550">
                <a:solidFill>
                  <a:srgbClr val="222222"/>
                </a:solidFill>
                <a:highlight>
                  <a:srgbClr val="FFFFFF"/>
                </a:highlight>
                <a:latin typeface="Montserrat"/>
                <a:ea typeface="Montserrat"/>
                <a:cs typeface="Montserrat"/>
                <a:sym typeface="Montserrat"/>
              </a:rPr>
              <a:t>. Our District is 6690..</a:t>
            </a:r>
            <a:endParaRPr b="0" sz="1550">
              <a:solidFill>
                <a:srgbClr val="222222"/>
              </a:solidFill>
              <a:highlight>
                <a:srgbClr val="FFFFFF"/>
              </a:highlight>
              <a:latin typeface="Montserrat"/>
              <a:ea typeface="Montserrat"/>
              <a:cs typeface="Montserrat"/>
              <a:sym typeface="Montserrat"/>
            </a:endParaRPr>
          </a:p>
          <a:p>
            <a:pPr indent="-327025" lvl="0" marL="457200" rtl="0" algn="l">
              <a:lnSpc>
                <a:spcPct val="115000"/>
              </a:lnSpc>
              <a:spcBef>
                <a:spcPts val="0"/>
              </a:spcBef>
              <a:spcAft>
                <a:spcPts val="0"/>
              </a:spcAft>
              <a:buClr>
                <a:srgbClr val="222222"/>
              </a:buClr>
              <a:buSzPts val="1550"/>
              <a:buFont typeface="Montserrat"/>
              <a:buAutoNum type="arabicPeriod"/>
            </a:pPr>
            <a:r>
              <a:rPr b="0" lang="en-US" sz="1550">
                <a:solidFill>
                  <a:srgbClr val="222222"/>
                </a:solidFill>
                <a:highlight>
                  <a:srgbClr val="FFFFFF"/>
                </a:highlight>
                <a:latin typeface="Montserrat"/>
                <a:ea typeface="Montserrat"/>
                <a:cs typeface="Montserrat"/>
                <a:sym typeface="Montserrat"/>
              </a:rPr>
              <a:t>You will be informed that an e-mail has been sent to you.</a:t>
            </a:r>
            <a:endParaRPr b="0" sz="1550">
              <a:solidFill>
                <a:srgbClr val="222222"/>
              </a:solidFill>
              <a:highlight>
                <a:srgbClr val="FFFFFF"/>
              </a:highlight>
              <a:latin typeface="Montserrat"/>
              <a:ea typeface="Montserrat"/>
              <a:cs typeface="Montserrat"/>
              <a:sym typeface="Montserrat"/>
            </a:endParaRPr>
          </a:p>
          <a:p>
            <a:pPr indent="-327025" lvl="0" marL="457200" rtl="0" algn="l">
              <a:lnSpc>
                <a:spcPct val="115000"/>
              </a:lnSpc>
              <a:spcBef>
                <a:spcPts val="0"/>
              </a:spcBef>
              <a:spcAft>
                <a:spcPts val="0"/>
              </a:spcAft>
              <a:buClr>
                <a:srgbClr val="222222"/>
              </a:buClr>
              <a:buSzPts val="1550"/>
              <a:buFont typeface="Montserrat"/>
              <a:buAutoNum type="arabicPeriod"/>
            </a:pPr>
            <a:r>
              <a:rPr b="0" lang="en-US" sz="1550">
                <a:solidFill>
                  <a:srgbClr val="222222"/>
                </a:solidFill>
                <a:highlight>
                  <a:srgbClr val="FFFFFF"/>
                </a:highlight>
                <a:latin typeface="Montserrat"/>
                <a:ea typeface="Montserrat"/>
                <a:cs typeface="Montserrat"/>
                <a:sym typeface="Montserrat"/>
              </a:rPr>
              <a:t>Check your email for the address you provided in step 5. You will receive a message which will ask you to click on the blue link to finalize the process.</a:t>
            </a:r>
            <a:endParaRPr b="0" sz="1550">
              <a:solidFill>
                <a:srgbClr val="222222"/>
              </a:solidFill>
              <a:highlight>
                <a:srgbClr val="FFFFFF"/>
              </a:highlight>
              <a:latin typeface="Montserrat"/>
              <a:ea typeface="Montserrat"/>
              <a:cs typeface="Montserrat"/>
              <a:sym typeface="Montserrat"/>
            </a:endParaRPr>
          </a:p>
          <a:p>
            <a:pPr indent="-327025" lvl="0" marL="457200" rtl="0" algn="l">
              <a:lnSpc>
                <a:spcPct val="115000"/>
              </a:lnSpc>
              <a:spcBef>
                <a:spcPts val="0"/>
              </a:spcBef>
              <a:spcAft>
                <a:spcPts val="0"/>
              </a:spcAft>
              <a:buClr>
                <a:srgbClr val="222222"/>
              </a:buClr>
              <a:buSzPts val="1550"/>
              <a:buFont typeface="Georgia"/>
              <a:buAutoNum type="arabicPeriod"/>
            </a:pPr>
            <a:r>
              <a:rPr b="0" lang="en-US" sz="1550">
                <a:solidFill>
                  <a:srgbClr val="222222"/>
                </a:solidFill>
                <a:highlight>
                  <a:srgbClr val="FFFFFF"/>
                </a:highlight>
                <a:latin typeface="Montserrat"/>
                <a:ea typeface="Montserrat"/>
                <a:cs typeface="Montserrat"/>
                <a:sym typeface="Montserrat"/>
              </a:rPr>
              <a:t>Fill in all the mandatory information and click on </a:t>
            </a:r>
            <a:r>
              <a:rPr lang="en-US" sz="1550">
                <a:solidFill>
                  <a:srgbClr val="222222"/>
                </a:solidFill>
                <a:highlight>
                  <a:srgbClr val="FFFFFF"/>
                </a:highlight>
                <a:latin typeface="Montserrat"/>
                <a:ea typeface="Montserrat"/>
                <a:cs typeface="Montserrat"/>
                <a:sym typeface="Montserrat"/>
              </a:rPr>
              <a:t>Create account</a:t>
            </a:r>
            <a:r>
              <a:rPr b="0" lang="en-US" sz="1550">
                <a:solidFill>
                  <a:srgbClr val="222222"/>
                </a:solidFill>
                <a:highlight>
                  <a:srgbClr val="FFFFFF"/>
                </a:highlight>
                <a:latin typeface="Montserrat"/>
                <a:ea typeface="Montserrat"/>
                <a:cs typeface="Montserrat"/>
                <a:sym typeface="Montserrat"/>
              </a:rPr>
              <a:t>.</a:t>
            </a:r>
            <a:endParaRPr b="0" sz="1550">
              <a:solidFill>
                <a:srgbClr val="222222"/>
              </a:solidFill>
              <a:highlight>
                <a:srgbClr val="FFFFFF"/>
              </a:highlight>
              <a:latin typeface="Montserrat"/>
              <a:ea typeface="Montserrat"/>
              <a:cs typeface="Montserrat"/>
              <a:sym typeface="Montserrat"/>
            </a:endParaRPr>
          </a:p>
          <a:p>
            <a:pPr indent="-327025" lvl="0" marL="457200" rtl="0" algn="l">
              <a:lnSpc>
                <a:spcPct val="115000"/>
              </a:lnSpc>
              <a:spcBef>
                <a:spcPts val="0"/>
              </a:spcBef>
              <a:spcAft>
                <a:spcPts val="0"/>
              </a:spcAft>
              <a:buClr>
                <a:srgbClr val="222222"/>
              </a:buClr>
              <a:buSzPts val="1550"/>
              <a:buFont typeface="Georgia"/>
              <a:buAutoNum type="arabicPeriod"/>
            </a:pPr>
            <a:r>
              <a:rPr b="0" lang="en-US" sz="1550">
                <a:solidFill>
                  <a:srgbClr val="222222"/>
                </a:solidFill>
                <a:highlight>
                  <a:srgbClr val="FFFFFF"/>
                </a:highlight>
                <a:latin typeface="Montserrat"/>
                <a:ea typeface="Montserrat"/>
                <a:cs typeface="Montserrat"/>
                <a:sym typeface="Montserrat"/>
              </a:rPr>
              <a:t>When the screen refreshes you will be given information describing what you can do with the MyRotary account. After reading, click on </a:t>
            </a:r>
            <a:r>
              <a:rPr lang="en-US" sz="1550">
                <a:solidFill>
                  <a:srgbClr val="222222"/>
                </a:solidFill>
                <a:highlight>
                  <a:srgbClr val="FFFFFF"/>
                </a:highlight>
                <a:latin typeface="Montserrat"/>
                <a:ea typeface="Montserrat"/>
                <a:cs typeface="Montserrat"/>
                <a:sym typeface="Montserrat"/>
              </a:rPr>
              <a:t>Continue.</a:t>
            </a:r>
            <a:endParaRPr sz="1550">
              <a:solidFill>
                <a:srgbClr val="222222"/>
              </a:solidFill>
              <a:highlight>
                <a:srgbClr val="FFFFFF"/>
              </a:highlight>
              <a:latin typeface="Montserrat"/>
              <a:ea typeface="Montserrat"/>
              <a:cs typeface="Montserrat"/>
              <a:sym typeface="Montserrat"/>
            </a:endParaRPr>
          </a:p>
          <a:p>
            <a:pPr indent="0" lvl="0" marL="0" rtl="0" algn="l">
              <a:spcBef>
                <a:spcPts val="800"/>
              </a:spcBef>
              <a:spcAft>
                <a:spcPts val="0"/>
              </a:spcAft>
              <a:buNone/>
            </a:pPr>
            <a:r>
              <a:t/>
            </a:r>
            <a:endParaRPr b="0">
              <a:latin typeface="Montserrat"/>
              <a:ea typeface="Montserrat"/>
              <a:cs typeface="Montserrat"/>
              <a:sym typeface="Montserra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
          <p:cNvSpPr txBox="1"/>
          <p:nvPr>
            <p:ph idx="1" type="body"/>
          </p:nvPr>
        </p:nvSpPr>
        <p:spPr>
          <a:xfrm>
            <a:off x="822960" y="1097280"/>
            <a:ext cx="3200400" cy="3712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rPr>
              <a:t>This Is Rotary</a:t>
            </a:r>
            <a:endParaRPr/>
          </a:p>
          <a:p>
            <a:pPr indent="0" lvl="0" marL="0" marR="0" rtl="0" algn="l">
              <a:lnSpc>
                <a:spcPct val="100000"/>
              </a:lnSpc>
              <a:spcBef>
                <a:spcPts val="800"/>
              </a:spcBef>
              <a:spcAft>
                <a:spcPts val="0"/>
              </a:spcAft>
              <a:buClr>
                <a:schemeClr val="dk1"/>
              </a:buClr>
              <a:buSzPts val="2400"/>
              <a:buFont typeface="Arial"/>
              <a:buNone/>
            </a:pPr>
            <a:r>
              <a:rPr b="0" i="0" lang="en-US" sz="2400" u="none" cap="none" strike="noStrike">
                <a:solidFill>
                  <a:schemeClr val="dk1"/>
                </a:solidFill>
              </a:rPr>
              <a:t>The ABC’s of Rotary </a:t>
            </a:r>
            <a:endParaRPr/>
          </a:p>
          <a:p>
            <a:pPr indent="0" lvl="0" marL="0" marR="0" rtl="0" algn="l">
              <a:lnSpc>
                <a:spcPct val="100000"/>
              </a:lnSpc>
              <a:spcBef>
                <a:spcPts val="800"/>
              </a:spcBef>
              <a:spcAft>
                <a:spcPts val="0"/>
              </a:spcAft>
              <a:buClr>
                <a:schemeClr val="dk1"/>
              </a:buClr>
              <a:buSzPts val="2400"/>
              <a:buFont typeface="Arial"/>
              <a:buNone/>
            </a:pPr>
            <a:r>
              <a:rPr b="0" i="0" lang="en-US" sz="2400" u="none" cap="none" strike="noStrike">
                <a:solidFill>
                  <a:schemeClr val="dk1"/>
                </a:solidFill>
              </a:rPr>
              <a:t>You &amp; Your Rotary Foundation</a:t>
            </a:r>
            <a:endParaRPr/>
          </a:p>
          <a:p>
            <a:pPr indent="0" lvl="0" marL="0" marR="0" rtl="0" algn="l">
              <a:lnSpc>
                <a:spcPct val="100000"/>
              </a:lnSpc>
              <a:spcBef>
                <a:spcPts val="800"/>
              </a:spcBef>
              <a:spcAft>
                <a:spcPts val="0"/>
              </a:spcAft>
              <a:buClr>
                <a:schemeClr val="dk1"/>
              </a:buClr>
              <a:buSzPts val="2400"/>
              <a:buFont typeface="Arial"/>
              <a:buNone/>
            </a:pPr>
            <a:r>
              <a:rPr b="0" i="0" lang="en-US" sz="2400" u="none" cap="none" strike="noStrike">
                <a:solidFill>
                  <a:schemeClr val="dk1"/>
                </a:solidFill>
              </a:rPr>
              <a:t>How to Propose a New Member</a:t>
            </a:r>
            <a:endParaRPr/>
          </a:p>
          <a:p>
            <a:pPr indent="0" lvl="0" marL="0" marR="0" rtl="0" algn="l">
              <a:lnSpc>
                <a:spcPct val="100000"/>
              </a:lnSpc>
              <a:spcBef>
                <a:spcPts val="800"/>
              </a:spcBef>
              <a:spcAft>
                <a:spcPts val="0"/>
              </a:spcAft>
              <a:buClr>
                <a:schemeClr val="dk1"/>
              </a:buClr>
              <a:buSzPts val="2400"/>
              <a:buFont typeface="Arial"/>
              <a:buNone/>
            </a:pPr>
            <a:r>
              <a:rPr b="0" i="0" lang="en-US" sz="2400" u="none" cap="none" strike="noStrike">
                <a:solidFill>
                  <a:schemeClr val="dk1"/>
                </a:solidFill>
              </a:rPr>
              <a:t>New Member Checklist</a:t>
            </a:r>
            <a:endParaRPr/>
          </a:p>
        </p:txBody>
      </p:sp>
      <p:sp>
        <p:nvSpPr>
          <p:cNvPr id="117" name="Google Shape;117;p2"/>
          <p:cNvSpPr txBox="1"/>
          <p:nvPr>
            <p:ph idx="2" type="body"/>
          </p:nvPr>
        </p:nvSpPr>
        <p:spPr>
          <a:xfrm>
            <a:off x="4700016" y="1097280"/>
            <a:ext cx="3200400" cy="3712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0" i="0" lang="en-US" sz="2400" u="none" cap="none" strike="noStrike">
                <a:solidFill>
                  <a:schemeClr val="dk1"/>
                </a:solidFill>
              </a:rPr>
              <a:t>List of Club Officers, Directors, and Committees</a:t>
            </a:r>
            <a:endParaRPr/>
          </a:p>
          <a:p>
            <a:pPr indent="0" lvl="0" marL="0" marR="0" rtl="0" algn="l">
              <a:lnSpc>
                <a:spcPct val="100000"/>
              </a:lnSpc>
              <a:spcBef>
                <a:spcPts val="800"/>
              </a:spcBef>
              <a:spcAft>
                <a:spcPts val="0"/>
              </a:spcAft>
              <a:buClr>
                <a:schemeClr val="dk1"/>
              </a:buClr>
              <a:buSzPts val="2400"/>
              <a:buFont typeface="Arial"/>
              <a:buNone/>
            </a:pPr>
            <a:r>
              <a:rPr b="0" i="0" lang="en-US" sz="2400" u="none" cap="none" strike="noStrike">
                <a:solidFill>
                  <a:schemeClr val="dk1"/>
                </a:solidFill>
              </a:rPr>
              <a:t>Club Bylaws </a:t>
            </a:r>
            <a:endParaRPr/>
          </a:p>
          <a:p>
            <a:pPr indent="0" lvl="0" marL="0" marR="0" rtl="0" algn="l">
              <a:lnSpc>
                <a:spcPct val="100000"/>
              </a:lnSpc>
              <a:spcBef>
                <a:spcPts val="800"/>
              </a:spcBef>
              <a:spcAft>
                <a:spcPts val="0"/>
              </a:spcAft>
              <a:buClr>
                <a:schemeClr val="dk1"/>
              </a:buClr>
              <a:buSzPts val="2400"/>
              <a:buFont typeface="Arial"/>
              <a:buNone/>
            </a:pPr>
            <a:r>
              <a:rPr b="0" i="0" lang="en-US" sz="2400" u="none" cap="none" strike="noStrike">
                <a:solidFill>
                  <a:schemeClr val="dk1"/>
                </a:solidFill>
              </a:rPr>
              <a:t>Paul Harris Fellow Information</a:t>
            </a:r>
            <a:endParaRPr/>
          </a:p>
          <a:p>
            <a:pPr indent="0" lvl="0" marL="0" marR="0" rtl="0" algn="l">
              <a:lnSpc>
                <a:spcPct val="100000"/>
              </a:lnSpc>
              <a:spcBef>
                <a:spcPts val="800"/>
              </a:spcBef>
              <a:spcAft>
                <a:spcPts val="0"/>
              </a:spcAft>
              <a:buClr>
                <a:schemeClr val="dk1"/>
              </a:buClr>
              <a:buSzPts val="2400"/>
              <a:buFont typeface="Arial"/>
              <a:buNone/>
            </a:pPr>
            <a:r>
              <a:rPr b="0" i="0" lang="en-US" sz="2400" u="none" cap="none" strike="noStrike">
                <a:solidFill>
                  <a:schemeClr val="dk1"/>
                </a:solidFill>
              </a:rPr>
              <a:t>Webpage</a:t>
            </a:r>
            <a:endParaRPr/>
          </a:p>
        </p:txBody>
      </p:sp>
      <p:sp>
        <p:nvSpPr>
          <p:cNvPr id="118" name="Google Shape;118;p2"/>
          <p:cNvSpPr txBox="1"/>
          <p:nvPr>
            <p:ph type="title"/>
          </p:nvPr>
        </p:nvSpPr>
        <p:spPr>
          <a:xfrm>
            <a:off x="231325" y="404800"/>
            <a:ext cx="8681400" cy="5493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mbria"/>
              <a:buNone/>
            </a:pPr>
            <a:r>
              <a:rPr i="0" lang="en-US" sz="4000" u="none">
                <a:solidFill>
                  <a:schemeClr val="dk1"/>
                </a:solidFill>
              </a:rPr>
              <a:t>ORIENTATION MATERIALS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g1b68d05a4a4_0_10"/>
          <p:cNvSpPr txBox="1"/>
          <p:nvPr>
            <p:ph type="ctrTitle"/>
          </p:nvPr>
        </p:nvSpPr>
        <p:spPr>
          <a:xfrm rot="-2460042">
            <a:off x="776543" y="1621748"/>
            <a:ext cx="5979714" cy="1204449"/>
          </a:xfrm>
          <a:prstGeom prst="rect">
            <a:avLst/>
          </a:prstGeom>
          <a:noFill/>
          <a:ln>
            <a:noFill/>
          </a:ln>
        </p:spPr>
        <p:txBody>
          <a:bodyPr anchorCtr="0" anchor="b" bIns="9125" lIns="91425" spcFirstLastPara="1" rIns="91425" wrap="square" tIns="45700">
            <a:noAutofit/>
          </a:bodyPr>
          <a:lstStyle/>
          <a:p>
            <a:pPr indent="0" lvl="0" marL="0" rtl="0" algn="ctr">
              <a:lnSpc>
                <a:spcPct val="100000"/>
              </a:lnSpc>
              <a:spcBef>
                <a:spcPts val="0"/>
              </a:spcBef>
              <a:spcAft>
                <a:spcPts val="0"/>
              </a:spcAft>
              <a:buClr>
                <a:schemeClr val="dk1"/>
              </a:buClr>
              <a:buSzPts val="3200"/>
              <a:buFont typeface="Cambria"/>
              <a:buNone/>
            </a:pPr>
            <a:r>
              <a:rPr lang="en-US" sz="3800"/>
              <a:t>WELCOME TO ROTARY</a:t>
            </a:r>
            <a:endParaRPr sz="3800"/>
          </a:p>
        </p:txBody>
      </p:sp>
      <p:sp>
        <p:nvSpPr>
          <p:cNvPr id="240" name="Google Shape;240;g1b68d05a4a4_0_10"/>
          <p:cNvSpPr txBox="1"/>
          <p:nvPr>
            <p:ph idx="1" type="subTitle"/>
          </p:nvPr>
        </p:nvSpPr>
        <p:spPr>
          <a:xfrm rot="-2460010">
            <a:off x="1212264" y="2470911"/>
            <a:ext cx="6511130" cy="329179"/>
          </a:xfrm>
          <a:prstGeom prst="rect">
            <a:avLst/>
          </a:prstGeom>
          <a:noFill/>
          <a:ln>
            <a:noFill/>
          </a:ln>
        </p:spPr>
        <p:txBody>
          <a:bodyPr anchorCtr="0" anchor="t" bIns="45700" lIns="91425" spcFirstLastPara="1" rIns="91425" wrap="square" tIns="9125">
            <a:noAutofit/>
          </a:bodyPr>
          <a:lstStyle/>
          <a:p>
            <a:pPr indent="0" lvl="0" marL="0" rtl="0" algn="ctr">
              <a:lnSpc>
                <a:spcPct val="100000"/>
              </a:lnSpc>
              <a:spcBef>
                <a:spcPts val="0"/>
              </a:spcBef>
              <a:spcAft>
                <a:spcPts val="0"/>
              </a:spcAft>
              <a:buClr>
                <a:schemeClr val="dk1"/>
              </a:buClr>
              <a:buSzPts val="1400"/>
              <a:buNone/>
            </a:pPr>
            <a:r>
              <a:rPr b="0" i="0" lang="en-US" sz="2000" u="none">
                <a:solidFill>
                  <a:schemeClr val="dk1"/>
                </a:solidFill>
                <a:latin typeface="Calibri"/>
                <a:ea typeface="Calibri"/>
                <a:cs typeface="Calibri"/>
                <a:sym typeface="Calibri"/>
              </a:rPr>
              <a:t>NEW MEMBER ORIENTATION</a:t>
            </a:r>
            <a:endParaRPr sz="2000"/>
          </a:p>
        </p:txBody>
      </p:sp>
      <p:pic>
        <p:nvPicPr>
          <p:cNvPr id="241" name="Google Shape;241;g1b68d05a4a4_0_10"/>
          <p:cNvPicPr preferRelativeResize="0"/>
          <p:nvPr/>
        </p:nvPicPr>
        <p:blipFill rotWithShape="1">
          <a:blip r:embed="rId3">
            <a:alphaModFix/>
          </a:blip>
          <a:srcRect b="0" l="0" r="0" t="0"/>
          <a:stretch/>
        </p:blipFill>
        <p:spPr>
          <a:xfrm>
            <a:off x="3908187" y="4640013"/>
            <a:ext cx="4868862" cy="1828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3"/>
          <p:cNvSpPr txBox="1"/>
          <p:nvPr>
            <p:ph type="title"/>
          </p:nvPr>
        </p:nvSpPr>
        <p:spPr>
          <a:xfrm>
            <a:off x="372825" y="351075"/>
            <a:ext cx="77724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4000"/>
              <a:buFont typeface="Cambria"/>
              <a:buNone/>
            </a:pPr>
            <a:r>
              <a:rPr i="0" lang="en-US" sz="4000" u="none">
                <a:solidFill>
                  <a:schemeClr val="dk1"/>
                </a:solidFill>
              </a:rPr>
              <a:t>ROTARY INTERNATIONAL IS …</a:t>
            </a:r>
            <a:endParaRPr/>
          </a:p>
        </p:txBody>
      </p:sp>
      <p:sp>
        <p:nvSpPr>
          <p:cNvPr id="124" name="Google Shape;124;p3"/>
          <p:cNvSpPr txBox="1"/>
          <p:nvPr>
            <p:ph idx="1" type="body"/>
          </p:nvPr>
        </p:nvSpPr>
        <p:spPr>
          <a:xfrm>
            <a:off x="649050" y="1573000"/>
            <a:ext cx="7845900" cy="4114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rPr i="0" lang="en-US" sz="2800" u="none">
                <a:solidFill>
                  <a:schemeClr val="dk1"/>
                </a:solidFill>
              </a:rPr>
              <a:t>	</a:t>
            </a:r>
            <a:r>
              <a:rPr b="0" i="0" lang="en-US" sz="2800" u="none">
                <a:solidFill>
                  <a:schemeClr val="dk1"/>
                </a:solidFill>
              </a:rPr>
              <a:t>an international service organization whose stated human rights purpose is to bring together business and professional leaders in order to provide humanitarian services, encourage high ethical standards in all vocations, and to advance good will and peace around the world. </a:t>
            </a:r>
            <a:endParaRPr/>
          </a:p>
          <a:p>
            <a:pPr indent="-342900" lvl="0" marL="342900" rtl="0" algn="l">
              <a:spcBef>
                <a:spcPts val="800"/>
              </a:spcBef>
              <a:spcAft>
                <a:spcPts val="0"/>
              </a:spcAft>
              <a:buNone/>
            </a:pPr>
            <a:r>
              <a:t/>
            </a:r>
            <a:endParaRPr b="0" i="0" sz="2800" u="none">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4"/>
          <p:cNvSpPr txBox="1"/>
          <p:nvPr>
            <p:ph type="title"/>
          </p:nvPr>
        </p:nvSpPr>
        <p:spPr>
          <a:xfrm>
            <a:off x="573075" y="404800"/>
            <a:ext cx="6818400" cy="549300"/>
          </a:xfrm>
          <a:prstGeom prst="rect">
            <a:avLst/>
          </a:prstGeom>
          <a:noFill/>
          <a:ln>
            <a:noFill/>
          </a:ln>
        </p:spPr>
        <p:txBody>
          <a:bodyPr anchorCtr="0" anchor="ctr" bIns="46025" lIns="92075" spcFirstLastPara="1" rIns="92075" wrap="square" tIns="46025">
            <a:noAutofit/>
          </a:bodyPr>
          <a:lstStyle/>
          <a:p>
            <a:pPr indent="0" lvl="0" marL="0" rtl="0" algn="l">
              <a:lnSpc>
                <a:spcPct val="100000"/>
              </a:lnSpc>
              <a:spcBef>
                <a:spcPts val="0"/>
              </a:spcBef>
              <a:spcAft>
                <a:spcPts val="0"/>
              </a:spcAft>
              <a:buClr>
                <a:schemeClr val="dk1"/>
              </a:buClr>
              <a:buSzPts val="2800"/>
              <a:buFont typeface="Cambria"/>
              <a:buNone/>
            </a:pPr>
            <a:r>
              <a:rPr i="0" lang="en-US" sz="2800" u="none">
                <a:solidFill>
                  <a:schemeClr val="dk1"/>
                </a:solidFill>
              </a:rPr>
              <a:t>IN THE BEGINNING…</a:t>
            </a:r>
            <a:endParaRPr/>
          </a:p>
        </p:txBody>
      </p:sp>
      <p:grpSp>
        <p:nvGrpSpPr>
          <p:cNvPr id="131" name="Google Shape;131;p4"/>
          <p:cNvGrpSpPr/>
          <p:nvPr/>
        </p:nvGrpSpPr>
        <p:grpSpPr>
          <a:xfrm>
            <a:off x="7239000" y="304800"/>
            <a:ext cx="1752600" cy="2166937"/>
            <a:chOff x="432" y="171"/>
            <a:chExt cx="1104" cy="1365"/>
          </a:xfrm>
        </p:grpSpPr>
        <p:pic>
          <p:nvPicPr>
            <p:cNvPr id="132" name="Google Shape;132;p4"/>
            <p:cNvPicPr preferRelativeResize="0"/>
            <p:nvPr/>
          </p:nvPicPr>
          <p:blipFill rotWithShape="1">
            <a:blip r:embed="rId3">
              <a:alphaModFix/>
            </a:blip>
            <a:srcRect b="0" l="0" r="0" t="0"/>
            <a:stretch/>
          </p:blipFill>
          <p:spPr>
            <a:xfrm>
              <a:off x="576" y="171"/>
              <a:ext cx="878" cy="1061"/>
            </a:xfrm>
            <a:prstGeom prst="rect">
              <a:avLst/>
            </a:prstGeom>
            <a:noFill/>
            <a:ln>
              <a:noFill/>
            </a:ln>
          </p:spPr>
        </p:pic>
        <p:sp>
          <p:nvSpPr>
            <p:cNvPr id="133" name="Google Shape;133;p4"/>
            <p:cNvSpPr txBox="1"/>
            <p:nvPr/>
          </p:nvSpPr>
          <p:spPr>
            <a:xfrm>
              <a:off x="432" y="1200"/>
              <a:ext cx="1104" cy="336"/>
            </a:xfrm>
            <a:prstGeom prst="rect">
              <a:avLst/>
            </a:prstGeom>
            <a:noFill/>
            <a:ln>
              <a:noFill/>
            </a:ln>
          </p:spPr>
          <p:txBody>
            <a:bodyPr anchorCtr="0" anchor="t" bIns="46025" lIns="92075" spcFirstLastPara="1" rIns="92075" wrap="square" tIns="46025">
              <a:spAutoFit/>
            </a:bodyPr>
            <a:lstStyle/>
            <a:p>
              <a:pPr indent="0" lvl="0" marL="0" marR="0" rtl="0" algn="ctr">
                <a:lnSpc>
                  <a:spcPct val="90000"/>
                </a:lnSpc>
                <a:spcBef>
                  <a:spcPts val="0"/>
                </a:spcBef>
                <a:spcAft>
                  <a:spcPts val="0"/>
                </a:spcAft>
                <a:buClr>
                  <a:schemeClr val="dk1"/>
                </a:buClr>
                <a:buSzPts val="1600"/>
                <a:buFont typeface="Open Sans"/>
                <a:buNone/>
              </a:pPr>
              <a:r>
                <a:rPr b="1" i="0" lang="en-US" sz="1600" u="none">
                  <a:solidFill>
                    <a:schemeClr val="dk1"/>
                  </a:solidFill>
                  <a:latin typeface="Open Sans"/>
                  <a:ea typeface="Open Sans"/>
                  <a:cs typeface="Open Sans"/>
                  <a:sym typeface="Open Sans"/>
                </a:rPr>
                <a:t>Rotary Founder</a:t>
              </a:r>
              <a:endParaRPr/>
            </a:p>
            <a:p>
              <a:pPr indent="0" lvl="0" marL="0" marR="0" rtl="0" algn="ctr">
                <a:lnSpc>
                  <a:spcPct val="90000"/>
                </a:lnSpc>
                <a:spcBef>
                  <a:spcPts val="0"/>
                </a:spcBef>
                <a:spcAft>
                  <a:spcPts val="0"/>
                </a:spcAft>
                <a:buClr>
                  <a:schemeClr val="dk1"/>
                </a:buClr>
                <a:buSzPts val="1600"/>
                <a:buFont typeface="Open Sans"/>
                <a:buNone/>
              </a:pPr>
              <a:r>
                <a:rPr b="1" i="0" lang="en-US" sz="1600" u="none">
                  <a:solidFill>
                    <a:schemeClr val="dk1"/>
                  </a:solidFill>
                  <a:latin typeface="Open Sans"/>
                  <a:ea typeface="Open Sans"/>
                  <a:cs typeface="Open Sans"/>
                  <a:sym typeface="Open Sans"/>
                </a:rPr>
                <a:t>Paul Harris </a:t>
              </a:r>
              <a:endParaRPr/>
            </a:p>
          </p:txBody>
        </p:sp>
      </p:grpSp>
      <p:sp>
        <p:nvSpPr>
          <p:cNvPr id="134" name="Google Shape;134;p4"/>
          <p:cNvSpPr txBox="1"/>
          <p:nvPr/>
        </p:nvSpPr>
        <p:spPr>
          <a:xfrm>
            <a:off x="573087" y="1152525"/>
            <a:ext cx="6618300" cy="3561300"/>
          </a:xfrm>
          <a:prstGeom prst="rect">
            <a:avLst/>
          </a:prstGeom>
          <a:noFill/>
          <a:ln>
            <a:noFill/>
          </a:ln>
        </p:spPr>
        <p:txBody>
          <a:bodyPr anchorCtr="0" anchor="t" bIns="46025" lIns="92075" spcFirstLastPara="1" rIns="92075" wrap="square" tIns="46025">
            <a:spAutoFit/>
          </a:bodyPr>
          <a:lstStyle/>
          <a:p>
            <a:pPr indent="-336550" lvl="0" marL="342900" marR="0" rtl="0" algn="l">
              <a:lnSpc>
                <a:spcPct val="100000"/>
              </a:lnSpc>
              <a:spcBef>
                <a:spcPts val="0"/>
              </a:spcBef>
              <a:spcAft>
                <a:spcPts val="0"/>
              </a:spcAft>
              <a:buClr>
                <a:schemeClr val="hlink"/>
              </a:buClr>
              <a:buSzPts val="2000"/>
              <a:buFont typeface="Montserrat"/>
              <a:buChar char="●"/>
            </a:pPr>
            <a:r>
              <a:rPr i="0" lang="en-US" sz="2700" u="none">
                <a:solidFill>
                  <a:schemeClr val="dk1"/>
                </a:solidFill>
                <a:latin typeface="Montserrat"/>
                <a:ea typeface="Montserrat"/>
                <a:cs typeface="Montserrat"/>
                <a:sym typeface="Montserrat"/>
              </a:rPr>
              <a:t>The first Rotary Club was organized in Chicago in 1905 by Paul P Harris</a:t>
            </a:r>
            <a:endParaRPr sz="1300">
              <a:latin typeface="Montserrat"/>
              <a:ea typeface="Montserrat"/>
              <a:cs typeface="Montserrat"/>
              <a:sym typeface="Montserrat"/>
            </a:endParaRPr>
          </a:p>
          <a:p>
            <a:pPr indent="-336550" lvl="0" marL="342900" marR="0" rtl="0" algn="l">
              <a:lnSpc>
                <a:spcPct val="100000"/>
              </a:lnSpc>
              <a:spcBef>
                <a:spcPts val="560"/>
              </a:spcBef>
              <a:spcAft>
                <a:spcPts val="0"/>
              </a:spcAft>
              <a:buClr>
                <a:schemeClr val="hlink"/>
              </a:buClr>
              <a:buSzPts val="2000"/>
              <a:buFont typeface="Montserrat"/>
              <a:buChar char="●"/>
            </a:pPr>
            <a:r>
              <a:rPr i="0" lang="en-US" sz="2700" u="none">
                <a:solidFill>
                  <a:schemeClr val="dk1"/>
                </a:solidFill>
                <a:latin typeface="Montserrat"/>
                <a:ea typeface="Montserrat"/>
                <a:cs typeface="Montserrat"/>
                <a:sym typeface="Montserrat"/>
              </a:rPr>
              <a:t>The club, with four members, met in rotation at the offices of the members – thus the name Rotary.</a:t>
            </a:r>
            <a:endParaRPr sz="1300">
              <a:latin typeface="Montserrat"/>
              <a:ea typeface="Montserrat"/>
              <a:cs typeface="Montserrat"/>
              <a:sym typeface="Montserrat"/>
            </a:endParaRPr>
          </a:p>
          <a:p>
            <a:pPr indent="-336550" lvl="0" marL="342900" marR="0" rtl="0" algn="l">
              <a:lnSpc>
                <a:spcPct val="100000"/>
              </a:lnSpc>
              <a:spcBef>
                <a:spcPts val="560"/>
              </a:spcBef>
              <a:spcAft>
                <a:spcPts val="0"/>
              </a:spcAft>
              <a:buClr>
                <a:schemeClr val="hlink"/>
              </a:buClr>
              <a:buSzPts val="2000"/>
              <a:buFont typeface="Montserrat"/>
              <a:buChar char="●"/>
            </a:pPr>
            <a:r>
              <a:rPr i="0" lang="en-US" sz="2700" u="none">
                <a:solidFill>
                  <a:schemeClr val="dk1"/>
                </a:solidFill>
                <a:latin typeface="Montserrat"/>
                <a:ea typeface="Montserrat"/>
                <a:cs typeface="Montserrat"/>
                <a:sym typeface="Montserrat"/>
              </a:rPr>
              <a:t>There are approximately 1.2 million members in over 34,000 clubs worldwide.</a:t>
            </a:r>
            <a:endParaRPr sz="1300">
              <a:latin typeface="Montserrat"/>
              <a:ea typeface="Montserrat"/>
              <a:cs typeface="Montserrat"/>
              <a:sym typeface="Montserrat"/>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5"/>
          <p:cNvSpPr txBox="1"/>
          <p:nvPr>
            <p:ph type="title"/>
          </p:nvPr>
        </p:nvSpPr>
        <p:spPr>
          <a:xfrm>
            <a:off x="299350" y="404800"/>
            <a:ext cx="8586300" cy="549300"/>
          </a:xfrm>
          <a:prstGeom prst="rect">
            <a:avLst/>
          </a:prstGeom>
          <a:noFill/>
          <a:ln>
            <a:noFill/>
          </a:ln>
        </p:spPr>
        <p:txBody>
          <a:bodyPr anchorCtr="0" anchor="ctr" bIns="46025" lIns="92075" spcFirstLastPara="1" rIns="92075" wrap="square" tIns="46025">
            <a:noAutofit/>
          </a:bodyPr>
          <a:lstStyle/>
          <a:p>
            <a:pPr indent="0" lvl="0" marL="0" rtl="0" algn="l">
              <a:lnSpc>
                <a:spcPct val="100000"/>
              </a:lnSpc>
              <a:spcBef>
                <a:spcPts val="0"/>
              </a:spcBef>
              <a:spcAft>
                <a:spcPts val="0"/>
              </a:spcAft>
              <a:buClr>
                <a:schemeClr val="dk1"/>
              </a:buClr>
              <a:buSzPts val="2800"/>
              <a:buFont typeface="Cambria"/>
              <a:buNone/>
            </a:pPr>
            <a:r>
              <a:rPr i="0" lang="en-US" sz="2800" u="none">
                <a:solidFill>
                  <a:schemeClr val="dk1"/>
                </a:solidFill>
              </a:rPr>
              <a:t>SERVICE ABOVE SELF</a:t>
            </a:r>
            <a:endParaRPr/>
          </a:p>
        </p:txBody>
      </p:sp>
      <p:sp>
        <p:nvSpPr>
          <p:cNvPr id="141" name="Google Shape;141;p5"/>
          <p:cNvSpPr txBox="1"/>
          <p:nvPr>
            <p:ph idx="1" type="body"/>
          </p:nvPr>
        </p:nvSpPr>
        <p:spPr>
          <a:xfrm>
            <a:off x="299350" y="1100125"/>
            <a:ext cx="8586300" cy="3784800"/>
          </a:xfrm>
          <a:prstGeom prst="rect">
            <a:avLst/>
          </a:prstGeom>
          <a:noFill/>
          <a:ln>
            <a:noFill/>
          </a:ln>
        </p:spPr>
        <p:txBody>
          <a:bodyPr anchorCtr="0" anchor="t" bIns="46025" lIns="92075" spcFirstLastPara="1" rIns="92075" wrap="square" tIns="46025">
            <a:noAutofit/>
          </a:bodyPr>
          <a:lstStyle/>
          <a:p>
            <a:pPr indent="-342900" lvl="0" marL="342900" marR="0" rtl="0" algn="l">
              <a:lnSpc>
                <a:spcPct val="70000"/>
              </a:lnSpc>
              <a:spcBef>
                <a:spcPts val="0"/>
              </a:spcBef>
              <a:spcAft>
                <a:spcPts val="0"/>
              </a:spcAft>
              <a:buClr>
                <a:schemeClr val="dk1"/>
              </a:buClr>
              <a:buSzPts val="1388"/>
              <a:buFont typeface="Arial"/>
              <a:buNone/>
            </a:pPr>
            <a:r>
              <a:rPr b="0" i="0" lang="en-US" sz="1687" u="none" cap="none" strike="noStrike">
                <a:solidFill>
                  <a:schemeClr val="dk1"/>
                </a:solidFill>
              </a:rPr>
              <a:t>Rotary was not long to recognize that fellowship alone would not keep a group together - there needed to be a purpose.</a:t>
            </a:r>
            <a:endParaRPr b="0" sz="1779"/>
          </a:p>
          <a:p>
            <a:pPr indent="-342900" lvl="0" marL="342900" marR="0" rtl="0" algn="l">
              <a:lnSpc>
                <a:spcPct val="70000"/>
              </a:lnSpc>
              <a:spcBef>
                <a:spcPts val="800"/>
              </a:spcBef>
              <a:spcAft>
                <a:spcPts val="0"/>
              </a:spcAft>
              <a:buClr>
                <a:schemeClr val="dk1"/>
              </a:buClr>
              <a:buSzPts val="1388"/>
              <a:buFont typeface="Arial"/>
              <a:buNone/>
            </a:pPr>
            <a:r>
              <a:rPr b="0" i="0" lang="en-US" sz="1687" u="none" cap="none" strike="noStrike">
                <a:solidFill>
                  <a:schemeClr val="dk1"/>
                </a:solidFill>
              </a:rPr>
              <a:t>Rotary became the world’s first service club. Examples of world-wide service projects </a:t>
            </a:r>
            <a:endParaRPr b="0" sz="1779"/>
          </a:p>
          <a:p>
            <a:pPr indent="-354806" lvl="0" marL="342900" marR="0" rtl="0" algn="l">
              <a:lnSpc>
                <a:spcPct val="70000"/>
              </a:lnSpc>
              <a:spcBef>
                <a:spcPts val="800"/>
              </a:spcBef>
              <a:spcAft>
                <a:spcPts val="0"/>
              </a:spcAft>
              <a:buClr>
                <a:schemeClr val="dk1"/>
              </a:buClr>
              <a:buSzPts val="1688"/>
              <a:buChar char="•"/>
            </a:pPr>
            <a:r>
              <a:rPr b="0" i="0" lang="en-US" sz="1687" u="none" cap="none" strike="noStrike">
                <a:solidFill>
                  <a:schemeClr val="dk1"/>
                </a:solidFill>
              </a:rPr>
              <a:t>Rotary’s first service project was public restrooms in downtown Chicago, IL.</a:t>
            </a:r>
            <a:endParaRPr b="0" sz="1779"/>
          </a:p>
          <a:p>
            <a:pPr indent="-354806" lvl="0" marL="342900" marR="0" rtl="0" algn="l">
              <a:lnSpc>
                <a:spcPct val="70000"/>
              </a:lnSpc>
              <a:spcBef>
                <a:spcPts val="800"/>
              </a:spcBef>
              <a:spcAft>
                <a:spcPts val="0"/>
              </a:spcAft>
              <a:buClr>
                <a:schemeClr val="dk1"/>
              </a:buClr>
              <a:buSzPts val="1688"/>
              <a:buChar char="•"/>
            </a:pPr>
            <a:r>
              <a:rPr b="0" i="0" lang="en-US" sz="1687" u="none" cap="none" strike="noStrike">
                <a:solidFill>
                  <a:schemeClr val="dk1"/>
                </a:solidFill>
              </a:rPr>
              <a:t>Rotary, along with our partners, reduced polio cases by 99.9 percent worldwide </a:t>
            </a:r>
            <a:r>
              <a:rPr b="0" lang="en-US" sz="1687"/>
              <a:t>s</a:t>
            </a:r>
            <a:r>
              <a:rPr b="0" i="0" lang="en-US" sz="1687" u="none" cap="none" strike="noStrike">
                <a:solidFill>
                  <a:schemeClr val="dk1"/>
                </a:solidFill>
              </a:rPr>
              <a:t>ince our first project to vaccinate children in the Philippines in 1979. </a:t>
            </a:r>
            <a:endParaRPr b="0" sz="1779"/>
          </a:p>
          <a:p>
            <a:pPr indent="-354806" lvl="0" marL="342900" marR="0" rtl="0" algn="l">
              <a:lnSpc>
                <a:spcPct val="70000"/>
              </a:lnSpc>
              <a:spcBef>
                <a:spcPts val="800"/>
              </a:spcBef>
              <a:spcAft>
                <a:spcPts val="0"/>
              </a:spcAft>
              <a:buClr>
                <a:schemeClr val="dk1"/>
              </a:buClr>
              <a:buSzPts val="1688"/>
              <a:buChar char="•"/>
            </a:pPr>
            <a:r>
              <a:rPr b="0" i="0" lang="en-US" sz="1687" u="none" cap="none" strike="noStrike">
                <a:solidFill>
                  <a:schemeClr val="dk1"/>
                </a:solidFill>
              </a:rPr>
              <a:t>In rural Ghana, Rotary members supply clean water and sanitation facilities to prevent the spread of infectious diseases.</a:t>
            </a:r>
            <a:endParaRPr b="0" sz="1779"/>
          </a:p>
          <a:p>
            <a:pPr indent="-354806" lvl="0" marL="342900" marR="0" rtl="0" algn="l">
              <a:lnSpc>
                <a:spcPct val="70000"/>
              </a:lnSpc>
              <a:spcBef>
                <a:spcPts val="800"/>
              </a:spcBef>
              <a:spcAft>
                <a:spcPts val="0"/>
              </a:spcAft>
              <a:buClr>
                <a:schemeClr val="dk1"/>
              </a:buClr>
              <a:buSzPts val="1688"/>
              <a:buChar char="•"/>
            </a:pPr>
            <a:r>
              <a:rPr b="0" i="0" lang="en-US" sz="1687" u="none" cap="none" strike="noStrike">
                <a:solidFill>
                  <a:schemeClr val="dk1"/>
                </a:solidFill>
              </a:rPr>
              <a:t>The Rotary Foundation helps bring pre- and postnatal care to mother in rural Haiti.</a:t>
            </a:r>
            <a:endParaRPr b="0" sz="1779"/>
          </a:p>
          <a:p>
            <a:pPr indent="-354806" lvl="0" marL="342900" marR="0" rtl="0" algn="l">
              <a:lnSpc>
                <a:spcPct val="70000"/>
              </a:lnSpc>
              <a:spcBef>
                <a:spcPts val="800"/>
              </a:spcBef>
              <a:spcAft>
                <a:spcPts val="0"/>
              </a:spcAft>
              <a:buClr>
                <a:schemeClr val="dk1"/>
              </a:buClr>
              <a:buSzPts val="1688"/>
              <a:buChar char="•"/>
            </a:pPr>
            <a:r>
              <a:rPr b="0" i="0" lang="en-US" sz="1687" u="none" cap="none" strike="noStrike">
                <a:solidFill>
                  <a:schemeClr val="dk1"/>
                </a:solidFill>
              </a:rPr>
              <a:t>Nearly 1.4 billion employed people live on less than $1.25 a day. Our members promote economic and community development and reduce poverty in underserved communities through job training, well[paying jobs, and access to financial management institutions.</a:t>
            </a:r>
            <a:endParaRPr b="0" sz="1779"/>
          </a:p>
          <a:p>
            <a:pPr indent="-342900" lvl="0" marL="342900" marR="0" rtl="0" algn="l">
              <a:lnSpc>
                <a:spcPct val="80000"/>
              </a:lnSpc>
              <a:spcBef>
                <a:spcPts val="800"/>
              </a:spcBef>
              <a:spcAft>
                <a:spcPts val="0"/>
              </a:spcAft>
              <a:buNone/>
            </a:pPr>
            <a:r>
              <a:t/>
            </a:r>
            <a:endParaRPr b="0" i="0" sz="1687" u="none">
              <a:solidFill>
                <a:schemeClr val="dk1"/>
              </a:solidFill>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6"/>
          <p:cNvSpPr txBox="1"/>
          <p:nvPr>
            <p:ph type="title"/>
          </p:nvPr>
        </p:nvSpPr>
        <p:spPr>
          <a:xfrm>
            <a:off x="381000" y="404800"/>
            <a:ext cx="8477100" cy="549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2800"/>
              <a:buFont typeface="Cambria"/>
              <a:buNone/>
            </a:pPr>
            <a:r>
              <a:rPr lang="en-US"/>
              <a:t>ROTARY’S FOUR WAY TEST</a:t>
            </a:r>
            <a:endParaRPr/>
          </a:p>
        </p:txBody>
      </p:sp>
      <p:sp>
        <p:nvSpPr>
          <p:cNvPr id="147" name="Google Shape;147;p6"/>
          <p:cNvSpPr txBox="1"/>
          <p:nvPr>
            <p:ph idx="1" type="body"/>
          </p:nvPr>
        </p:nvSpPr>
        <p:spPr>
          <a:xfrm>
            <a:off x="822325" y="1605652"/>
            <a:ext cx="7521600" cy="30744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None/>
            </a:pPr>
            <a:r>
              <a:rPr b="0" i="0" lang="en-US" sz="2800" u="none">
                <a:solidFill>
                  <a:schemeClr val="dk1"/>
                </a:solidFill>
              </a:rPr>
              <a:t>Of the things we think, say, or do …</a:t>
            </a:r>
            <a:endParaRPr/>
          </a:p>
          <a:p>
            <a:pPr indent="-406400" lvl="0" marL="457200" marR="0" rtl="0" algn="l">
              <a:lnSpc>
                <a:spcPct val="100000"/>
              </a:lnSpc>
              <a:spcBef>
                <a:spcPts val="800"/>
              </a:spcBef>
              <a:spcAft>
                <a:spcPts val="0"/>
              </a:spcAft>
              <a:buClr>
                <a:schemeClr val="dk1"/>
              </a:buClr>
              <a:buSzPts val="2800"/>
              <a:buChar char="●"/>
            </a:pPr>
            <a:r>
              <a:rPr b="0" i="0" lang="en-US" sz="2800" u="none">
                <a:solidFill>
                  <a:schemeClr val="dk1"/>
                </a:solidFill>
              </a:rPr>
              <a:t>Is it the truth?</a:t>
            </a:r>
            <a:endParaRPr/>
          </a:p>
          <a:p>
            <a:pPr indent="-406400" lvl="0" marL="457200" marR="0" rtl="0" algn="l">
              <a:lnSpc>
                <a:spcPct val="100000"/>
              </a:lnSpc>
              <a:spcBef>
                <a:spcPts val="0"/>
              </a:spcBef>
              <a:spcAft>
                <a:spcPts val="0"/>
              </a:spcAft>
              <a:buClr>
                <a:schemeClr val="dk1"/>
              </a:buClr>
              <a:buSzPts val="2800"/>
              <a:buChar char="●"/>
            </a:pPr>
            <a:r>
              <a:rPr b="0" i="0" lang="en-US" sz="2800" u="none">
                <a:solidFill>
                  <a:schemeClr val="dk1"/>
                </a:solidFill>
              </a:rPr>
              <a:t>Is it fair to all concerned?</a:t>
            </a:r>
            <a:endParaRPr/>
          </a:p>
          <a:p>
            <a:pPr indent="-406400" lvl="0" marL="457200" marR="0" rtl="0" algn="l">
              <a:lnSpc>
                <a:spcPct val="100000"/>
              </a:lnSpc>
              <a:spcBef>
                <a:spcPts val="0"/>
              </a:spcBef>
              <a:spcAft>
                <a:spcPts val="0"/>
              </a:spcAft>
              <a:buClr>
                <a:schemeClr val="dk1"/>
              </a:buClr>
              <a:buSzPts val="2800"/>
              <a:buChar char="●"/>
            </a:pPr>
            <a:r>
              <a:rPr b="0" i="0" lang="en-US" sz="2800" u="none">
                <a:solidFill>
                  <a:schemeClr val="dk1"/>
                </a:solidFill>
              </a:rPr>
              <a:t>Will it build goodwill and better friendships?</a:t>
            </a:r>
            <a:endParaRPr/>
          </a:p>
          <a:p>
            <a:pPr indent="-406400" lvl="0" marL="457200" marR="0" rtl="0" algn="l">
              <a:lnSpc>
                <a:spcPct val="100000"/>
              </a:lnSpc>
              <a:spcBef>
                <a:spcPts val="0"/>
              </a:spcBef>
              <a:spcAft>
                <a:spcPts val="0"/>
              </a:spcAft>
              <a:buClr>
                <a:schemeClr val="dk1"/>
              </a:buClr>
              <a:buSzPts val="2800"/>
              <a:buChar char="●"/>
            </a:pPr>
            <a:r>
              <a:rPr b="0" i="0" lang="en-US" sz="2800" u="none">
                <a:solidFill>
                  <a:schemeClr val="dk1"/>
                </a:solidFill>
              </a:rPr>
              <a:t>Will it be beneficial to all concerned?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7"/>
          <p:cNvSpPr txBox="1"/>
          <p:nvPr>
            <p:ph idx="1" type="body"/>
          </p:nvPr>
        </p:nvSpPr>
        <p:spPr>
          <a:xfrm>
            <a:off x="544275" y="1415150"/>
            <a:ext cx="8164200" cy="3394500"/>
          </a:xfrm>
          <a:prstGeom prst="rect">
            <a:avLst/>
          </a:prstGeom>
          <a:noFill/>
          <a:ln>
            <a:noFill/>
          </a:ln>
        </p:spPr>
        <p:txBody>
          <a:bodyPr anchorCtr="0" anchor="t" bIns="45700" lIns="91425" spcFirstLastPara="1" rIns="91425" wrap="square" tIns="45700">
            <a:noAutofit/>
          </a:bodyPr>
          <a:lstStyle/>
          <a:p>
            <a:pPr indent="-152400" lvl="0" marL="0" marR="0" rtl="0" algn="l">
              <a:lnSpc>
                <a:spcPct val="90000"/>
              </a:lnSpc>
              <a:spcBef>
                <a:spcPts val="0"/>
              </a:spcBef>
              <a:spcAft>
                <a:spcPts val="0"/>
              </a:spcAft>
              <a:buClr>
                <a:schemeClr val="dk1"/>
              </a:buClr>
              <a:buSzPts val="2400"/>
              <a:buFont typeface="Arial"/>
              <a:buChar char="•"/>
            </a:pPr>
            <a:r>
              <a:rPr lang="en-US" sz="2400"/>
              <a:t> </a:t>
            </a:r>
            <a:r>
              <a:rPr i="0" lang="en-US" sz="2400" u="none">
                <a:solidFill>
                  <a:schemeClr val="dk1"/>
                </a:solidFill>
              </a:rPr>
              <a:t>FIRST: </a:t>
            </a:r>
            <a:r>
              <a:rPr b="0" i="0" lang="en-US" sz="1800" u="none">
                <a:solidFill>
                  <a:schemeClr val="dk1"/>
                </a:solidFill>
              </a:rPr>
              <a:t>The development of acquaintance as an opportunity for service.</a:t>
            </a:r>
            <a:endParaRPr/>
          </a:p>
          <a:p>
            <a:pPr indent="-152400" lvl="0" marL="0" marR="0" rtl="0" algn="l">
              <a:lnSpc>
                <a:spcPct val="90000"/>
              </a:lnSpc>
              <a:spcBef>
                <a:spcPts val="720"/>
              </a:spcBef>
              <a:spcAft>
                <a:spcPts val="0"/>
              </a:spcAft>
              <a:buClr>
                <a:schemeClr val="dk1"/>
              </a:buClr>
              <a:buSzPts val="2400"/>
              <a:buFont typeface="Arial"/>
              <a:buChar char="•"/>
            </a:pPr>
            <a:r>
              <a:rPr lang="en-US" sz="2400"/>
              <a:t> </a:t>
            </a:r>
            <a:r>
              <a:rPr i="0" lang="en-US" sz="2400" u="none">
                <a:solidFill>
                  <a:schemeClr val="dk1"/>
                </a:solidFill>
              </a:rPr>
              <a:t>SECOND: </a:t>
            </a:r>
            <a:r>
              <a:rPr b="0" i="0" lang="en-US" sz="1800" u="none">
                <a:solidFill>
                  <a:schemeClr val="dk1"/>
                </a:solidFill>
              </a:rPr>
              <a:t>High ethical standards: worthiness and dignifying of all occupations</a:t>
            </a:r>
            <a:endParaRPr/>
          </a:p>
          <a:p>
            <a:pPr indent="-152400" lvl="0" marL="0" marR="0" rtl="0" algn="l">
              <a:lnSpc>
                <a:spcPct val="90000"/>
              </a:lnSpc>
              <a:spcBef>
                <a:spcPts val="720"/>
              </a:spcBef>
              <a:spcAft>
                <a:spcPts val="0"/>
              </a:spcAft>
              <a:buClr>
                <a:schemeClr val="dk1"/>
              </a:buClr>
              <a:buSzPts val="2400"/>
              <a:buFont typeface="Arial"/>
              <a:buChar char="•"/>
            </a:pPr>
            <a:r>
              <a:rPr lang="en-US" sz="2400"/>
              <a:t> </a:t>
            </a:r>
            <a:r>
              <a:rPr i="0" lang="en-US" sz="2400" u="none">
                <a:solidFill>
                  <a:schemeClr val="dk1"/>
                </a:solidFill>
              </a:rPr>
              <a:t>THIRD: </a:t>
            </a:r>
            <a:r>
              <a:rPr b="0" i="0" lang="en-US" sz="1800" u="none">
                <a:solidFill>
                  <a:schemeClr val="dk1"/>
                </a:solidFill>
              </a:rPr>
              <a:t>Application of the ideal of service to personal, business, and community life</a:t>
            </a:r>
            <a:endParaRPr/>
          </a:p>
          <a:p>
            <a:pPr indent="-152400" lvl="0" marL="0" marR="0" rtl="0" algn="l">
              <a:lnSpc>
                <a:spcPct val="90000"/>
              </a:lnSpc>
              <a:spcBef>
                <a:spcPts val="720"/>
              </a:spcBef>
              <a:spcAft>
                <a:spcPts val="0"/>
              </a:spcAft>
              <a:buClr>
                <a:schemeClr val="dk1"/>
              </a:buClr>
              <a:buSzPts val="2400"/>
              <a:buFont typeface="Arial"/>
              <a:buChar char="•"/>
            </a:pPr>
            <a:r>
              <a:rPr lang="en-US" sz="2400"/>
              <a:t> </a:t>
            </a:r>
            <a:r>
              <a:rPr i="0" lang="en-US" sz="2400" u="none">
                <a:solidFill>
                  <a:schemeClr val="dk1"/>
                </a:solidFill>
              </a:rPr>
              <a:t>FOURTH: </a:t>
            </a:r>
            <a:r>
              <a:rPr b="0" i="0" lang="en-US" sz="1800" u="none">
                <a:solidFill>
                  <a:schemeClr val="dk1"/>
                </a:solidFill>
              </a:rPr>
              <a:t>Advancement of international understanding, goodwill, and peace through a united fellowship</a:t>
            </a:r>
            <a:endParaRPr/>
          </a:p>
        </p:txBody>
      </p:sp>
      <p:sp>
        <p:nvSpPr>
          <p:cNvPr id="153" name="Google Shape;153;p7"/>
          <p:cNvSpPr txBox="1"/>
          <p:nvPr>
            <p:ph type="title"/>
          </p:nvPr>
        </p:nvSpPr>
        <p:spPr>
          <a:xfrm>
            <a:off x="544275" y="404800"/>
            <a:ext cx="6847200" cy="549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3200"/>
              <a:buFont typeface="Cambria"/>
              <a:buNone/>
            </a:pPr>
            <a:r>
              <a:rPr i="0" lang="en-US" sz="3200" u="none">
                <a:solidFill>
                  <a:schemeClr val="dk1"/>
                </a:solidFill>
              </a:rPr>
              <a:t>GUIDING PRINCIPLES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8"/>
          <p:cNvSpPr txBox="1"/>
          <p:nvPr/>
        </p:nvSpPr>
        <p:spPr>
          <a:xfrm>
            <a:off x="304800" y="1374326"/>
            <a:ext cx="8534400" cy="3723000"/>
          </a:xfrm>
          <a:prstGeom prst="rect">
            <a:avLst/>
          </a:prstGeom>
          <a:noFill/>
          <a:ln>
            <a:noFill/>
          </a:ln>
        </p:spPr>
        <p:txBody>
          <a:bodyPr anchorCtr="0" anchor="t" bIns="46025" lIns="92075" spcFirstLastPara="1" rIns="92075" wrap="square" tIns="46025">
            <a:noAutofit/>
          </a:bodyPr>
          <a:lstStyle/>
          <a:p>
            <a:pPr indent="-342900" lvl="0" marL="342900" marR="0" rtl="0" algn="l">
              <a:lnSpc>
                <a:spcPct val="100000"/>
              </a:lnSpc>
              <a:spcBef>
                <a:spcPts val="0"/>
              </a:spcBef>
              <a:spcAft>
                <a:spcPts val="0"/>
              </a:spcAft>
              <a:buClr>
                <a:schemeClr val="dk1"/>
              </a:buClr>
              <a:buSzPts val="2000"/>
              <a:buFont typeface="Times New Roman"/>
              <a:buNone/>
            </a:pPr>
            <a:r>
              <a:rPr b="1" i="0" lang="en-US" sz="2000" u="none">
                <a:solidFill>
                  <a:schemeClr val="dk1"/>
                </a:solidFill>
                <a:latin typeface="Montserrat"/>
                <a:ea typeface="Montserrat"/>
                <a:cs typeface="Montserrat"/>
                <a:sym typeface="Montserrat"/>
              </a:rPr>
              <a:t>Club Service</a:t>
            </a:r>
            <a:r>
              <a:rPr lang="en-US" sz="2000">
                <a:solidFill>
                  <a:schemeClr val="dk1"/>
                </a:solidFill>
                <a:latin typeface="Montserrat"/>
                <a:ea typeface="Montserrat"/>
                <a:cs typeface="Montserrat"/>
                <a:sym typeface="Montserrat"/>
              </a:rPr>
              <a:t> - </a:t>
            </a:r>
            <a:r>
              <a:rPr i="0" lang="en-US" sz="1600" u="none">
                <a:solidFill>
                  <a:schemeClr val="dk1"/>
                </a:solidFill>
                <a:latin typeface="Montserrat"/>
                <a:ea typeface="Montserrat"/>
                <a:cs typeface="Montserrat"/>
                <a:sym typeface="Montserrat"/>
              </a:rPr>
              <a:t>Those things that a Rotarian does to help make successful the running of the local club.</a:t>
            </a:r>
            <a:endParaRPr>
              <a:latin typeface="Montserrat"/>
              <a:ea typeface="Montserrat"/>
              <a:cs typeface="Montserrat"/>
              <a:sym typeface="Montserrat"/>
            </a:endParaRPr>
          </a:p>
          <a:p>
            <a:pPr indent="-342900" lvl="0" marL="342900" marR="0" rtl="0" algn="l">
              <a:lnSpc>
                <a:spcPct val="100000"/>
              </a:lnSpc>
              <a:spcBef>
                <a:spcPts val="400"/>
              </a:spcBef>
              <a:spcAft>
                <a:spcPts val="0"/>
              </a:spcAft>
              <a:buClr>
                <a:schemeClr val="dk1"/>
              </a:buClr>
              <a:buSzPts val="2000"/>
              <a:buFont typeface="Times New Roman"/>
              <a:buNone/>
            </a:pPr>
            <a:r>
              <a:rPr b="1" i="0" lang="en-US" sz="2000" u="none">
                <a:solidFill>
                  <a:schemeClr val="dk1"/>
                </a:solidFill>
                <a:latin typeface="Montserrat"/>
                <a:ea typeface="Montserrat"/>
                <a:cs typeface="Montserrat"/>
                <a:sym typeface="Montserrat"/>
              </a:rPr>
              <a:t>Vocational Service</a:t>
            </a:r>
            <a:r>
              <a:rPr i="0" lang="en-US" sz="2000" u="none">
                <a:solidFill>
                  <a:schemeClr val="dk1"/>
                </a:solidFill>
                <a:latin typeface="Montserrat"/>
                <a:ea typeface="Montserrat"/>
                <a:cs typeface="Montserrat"/>
                <a:sym typeface="Montserrat"/>
              </a:rPr>
              <a:t> </a:t>
            </a:r>
            <a:r>
              <a:rPr lang="en-US">
                <a:latin typeface="Montserrat"/>
                <a:ea typeface="Montserrat"/>
                <a:cs typeface="Montserrat"/>
                <a:sym typeface="Montserrat"/>
              </a:rPr>
              <a:t>- </a:t>
            </a:r>
            <a:r>
              <a:rPr i="0" lang="en-US" sz="1600" u="none">
                <a:solidFill>
                  <a:schemeClr val="dk1"/>
                </a:solidFill>
                <a:latin typeface="Montserrat"/>
                <a:ea typeface="Montserrat"/>
                <a:cs typeface="Montserrat"/>
                <a:sym typeface="Montserrat"/>
              </a:rPr>
              <a:t>The promoting of the “ideal of service” throughout the business and professional world. </a:t>
            </a:r>
            <a:endParaRPr>
              <a:latin typeface="Montserrat"/>
              <a:ea typeface="Montserrat"/>
              <a:cs typeface="Montserrat"/>
              <a:sym typeface="Montserrat"/>
            </a:endParaRPr>
          </a:p>
          <a:p>
            <a:pPr indent="-342900" lvl="0" marL="342900" marR="0" rtl="0" algn="l">
              <a:lnSpc>
                <a:spcPct val="100000"/>
              </a:lnSpc>
              <a:spcBef>
                <a:spcPts val="400"/>
              </a:spcBef>
              <a:spcAft>
                <a:spcPts val="0"/>
              </a:spcAft>
              <a:buClr>
                <a:schemeClr val="dk1"/>
              </a:buClr>
              <a:buSzPts val="2000"/>
              <a:buFont typeface="Times New Roman"/>
              <a:buNone/>
            </a:pPr>
            <a:r>
              <a:rPr b="1" i="0" lang="en-US" sz="2000" u="none">
                <a:solidFill>
                  <a:schemeClr val="dk1"/>
                </a:solidFill>
                <a:latin typeface="Montserrat"/>
                <a:ea typeface="Montserrat"/>
                <a:cs typeface="Montserrat"/>
                <a:sym typeface="Montserrat"/>
              </a:rPr>
              <a:t>Community Service</a:t>
            </a:r>
            <a:r>
              <a:rPr i="0" lang="en-US" sz="2000" u="none">
                <a:solidFill>
                  <a:schemeClr val="dk1"/>
                </a:solidFill>
                <a:latin typeface="Montserrat"/>
                <a:ea typeface="Montserrat"/>
                <a:cs typeface="Montserrat"/>
                <a:sym typeface="Montserrat"/>
              </a:rPr>
              <a:t>  </a:t>
            </a:r>
            <a:r>
              <a:rPr lang="en-US" sz="2000">
                <a:solidFill>
                  <a:schemeClr val="dk1"/>
                </a:solidFill>
                <a:latin typeface="Montserrat"/>
                <a:ea typeface="Montserrat"/>
                <a:cs typeface="Montserrat"/>
                <a:sym typeface="Montserrat"/>
              </a:rPr>
              <a:t>- </a:t>
            </a:r>
            <a:r>
              <a:rPr i="0" lang="en-US" sz="1600" u="none">
                <a:solidFill>
                  <a:schemeClr val="dk1"/>
                </a:solidFill>
                <a:latin typeface="Montserrat"/>
                <a:ea typeface="Montserrat"/>
                <a:cs typeface="Montserrat"/>
                <a:sym typeface="Montserrat"/>
              </a:rPr>
              <a:t>Urges every Rotarian to participate in all activities that make the community a better place in which to live.</a:t>
            </a:r>
            <a:endParaRPr>
              <a:latin typeface="Montserrat"/>
              <a:ea typeface="Montserrat"/>
              <a:cs typeface="Montserrat"/>
              <a:sym typeface="Montserrat"/>
            </a:endParaRPr>
          </a:p>
          <a:p>
            <a:pPr indent="-342900" lvl="0" marL="342900" marR="0" rtl="0" algn="l">
              <a:lnSpc>
                <a:spcPct val="100000"/>
              </a:lnSpc>
              <a:spcBef>
                <a:spcPts val="400"/>
              </a:spcBef>
              <a:spcAft>
                <a:spcPts val="0"/>
              </a:spcAft>
              <a:buClr>
                <a:schemeClr val="dk1"/>
              </a:buClr>
              <a:buSzPts val="2000"/>
              <a:buFont typeface="Times New Roman"/>
              <a:buNone/>
            </a:pPr>
            <a:r>
              <a:rPr b="1" i="0" lang="en-US" sz="2000" u="none">
                <a:solidFill>
                  <a:schemeClr val="dk1"/>
                </a:solidFill>
                <a:latin typeface="Montserrat"/>
                <a:ea typeface="Montserrat"/>
                <a:cs typeface="Montserrat"/>
                <a:sym typeface="Montserrat"/>
              </a:rPr>
              <a:t>International Service</a:t>
            </a:r>
            <a:r>
              <a:rPr i="0" lang="en-US" sz="2000" u="none">
                <a:solidFill>
                  <a:schemeClr val="dk1"/>
                </a:solidFill>
                <a:latin typeface="Montserrat"/>
                <a:ea typeface="Montserrat"/>
                <a:cs typeface="Montserrat"/>
                <a:sym typeface="Montserrat"/>
              </a:rPr>
              <a:t> </a:t>
            </a:r>
            <a:r>
              <a:rPr lang="en-US">
                <a:latin typeface="Montserrat"/>
                <a:ea typeface="Montserrat"/>
                <a:cs typeface="Montserrat"/>
                <a:sym typeface="Montserrat"/>
              </a:rPr>
              <a:t>- </a:t>
            </a:r>
            <a:r>
              <a:rPr i="0" lang="en-US" sz="1600" u="none">
                <a:solidFill>
                  <a:schemeClr val="dk1"/>
                </a:solidFill>
                <a:latin typeface="Montserrat"/>
                <a:ea typeface="Montserrat"/>
                <a:cs typeface="Montserrat"/>
                <a:sym typeface="Montserrat"/>
              </a:rPr>
              <a:t>Encourages and fosters the advancement of understanding and good will among people of the world.</a:t>
            </a:r>
            <a:endParaRPr>
              <a:latin typeface="Montserrat"/>
              <a:ea typeface="Montserrat"/>
              <a:cs typeface="Montserrat"/>
              <a:sym typeface="Montserrat"/>
            </a:endParaRPr>
          </a:p>
          <a:p>
            <a:pPr indent="-342900" lvl="0" marL="342900" marR="0" rtl="0" algn="l">
              <a:lnSpc>
                <a:spcPct val="100000"/>
              </a:lnSpc>
              <a:spcBef>
                <a:spcPts val="400"/>
              </a:spcBef>
              <a:spcAft>
                <a:spcPts val="0"/>
              </a:spcAft>
              <a:buClr>
                <a:schemeClr val="dk1"/>
              </a:buClr>
              <a:buSzPts val="2000"/>
              <a:buFont typeface="Times New Roman"/>
              <a:buNone/>
            </a:pPr>
            <a:r>
              <a:rPr b="1" i="0" lang="en-US" sz="2000" u="none">
                <a:solidFill>
                  <a:schemeClr val="dk1"/>
                </a:solidFill>
                <a:latin typeface="Montserrat"/>
                <a:ea typeface="Montserrat"/>
                <a:cs typeface="Montserrat"/>
                <a:sym typeface="Montserrat"/>
              </a:rPr>
              <a:t>Youth Service</a:t>
            </a:r>
            <a:r>
              <a:rPr i="0" lang="en-US" sz="2000" u="none">
                <a:solidFill>
                  <a:schemeClr val="dk1"/>
                </a:solidFill>
                <a:latin typeface="Montserrat"/>
                <a:ea typeface="Montserrat"/>
                <a:cs typeface="Montserrat"/>
                <a:sym typeface="Montserrat"/>
              </a:rPr>
              <a:t> </a:t>
            </a:r>
            <a:r>
              <a:rPr lang="en-US">
                <a:latin typeface="Montserrat"/>
                <a:ea typeface="Montserrat"/>
                <a:cs typeface="Montserrat"/>
                <a:sym typeface="Montserrat"/>
              </a:rPr>
              <a:t>- </a:t>
            </a:r>
            <a:r>
              <a:rPr i="0" lang="en-US" sz="1600" u="none">
                <a:solidFill>
                  <a:schemeClr val="dk1"/>
                </a:solidFill>
                <a:latin typeface="Montserrat"/>
                <a:ea typeface="Montserrat"/>
                <a:cs typeface="Montserrat"/>
                <a:sym typeface="Montserrat"/>
              </a:rPr>
              <a:t>Recognized the importance of empowering youth and young professional through leadership development programs such as Rotaract, Interact, Rotary Youth Leadership Awards, and Rotary Youth Exchange.</a:t>
            </a:r>
            <a:endParaRPr>
              <a:latin typeface="Montserrat"/>
              <a:ea typeface="Montserrat"/>
              <a:cs typeface="Montserrat"/>
              <a:sym typeface="Montserrat"/>
            </a:endParaRPr>
          </a:p>
        </p:txBody>
      </p:sp>
      <p:sp>
        <p:nvSpPr>
          <p:cNvPr id="160" name="Google Shape;160;p8"/>
          <p:cNvSpPr txBox="1"/>
          <p:nvPr/>
        </p:nvSpPr>
        <p:spPr>
          <a:xfrm>
            <a:off x="408225" y="349250"/>
            <a:ext cx="70881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600"/>
              <a:buFont typeface="Times New Roman"/>
              <a:buNone/>
            </a:pPr>
            <a:r>
              <a:rPr i="0" lang="en-US" sz="3600" u="none">
                <a:solidFill>
                  <a:schemeClr val="dk1"/>
                </a:solidFill>
                <a:latin typeface="Montserrat"/>
                <a:ea typeface="Montserrat"/>
                <a:cs typeface="Montserrat"/>
                <a:sym typeface="Montserrat"/>
              </a:rPr>
              <a:t>Five Avenues of Service</a:t>
            </a:r>
            <a:endParaRPr>
              <a:latin typeface="Montserrat"/>
              <a:ea typeface="Montserrat"/>
              <a:cs typeface="Montserrat"/>
              <a:sym typeface="Montserrat"/>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9"/>
          <p:cNvSpPr txBox="1"/>
          <p:nvPr>
            <p:ph type="title"/>
          </p:nvPr>
        </p:nvSpPr>
        <p:spPr>
          <a:xfrm>
            <a:off x="489850" y="404800"/>
            <a:ext cx="6901500" cy="549300"/>
          </a:xfrm>
          <a:prstGeom prst="rect">
            <a:avLst/>
          </a:prstGeom>
          <a:noFill/>
          <a:ln>
            <a:noFill/>
          </a:ln>
        </p:spPr>
        <p:txBody>
          <a:bodyPr anchorCtr="0" anchor="ctr" bIns="46025" lIns="92075" spcFirstLastPara="1" rIns="92075" wrap="square" tIns="46025">
            <a:noAutofit/>
          </a:bodyPr>
          <a:lstStyle/>
          <a:p>
            <a:pPr indent="0" lvl="0" marL="0" rtl="0" algn="l">
              <a:lnSpc>
                <a:spcPct val="100000"/>
              </a:lnSpc>
              <a:spcBef>
                <a:spcPts val="0"/>
              </a:spcBef>
              <a:spcAft>
                <a:spcPts val="0"/>
              </a:spcAft>
              <a:buClr>
                <a:schemeClr val="dk1"/>
              </a:buClr>
              <a:buSzPts val="2800"/>
              <a:buFont typeface="Cambria"/>
              <a:buNone/>
            </a:pPr>
            <a:r>
              <a:rPr i="0" lang="en-US" sz="2800" u="none">
                <a:solidFill>
                  <a:schemeClr val="dk1"/>
                </a:solidFill>
              </a:rPr>
              <a:t>AN INTERNATIONAL ORGANIZATION</a:t>
            </a:r>
            <a:endParaRPr/>
          </a:p>
        </p:txBody>
      </p:sp>
      <p:sp>
        <p:nvSpPr>
          <p:cNvPr id="167" name="Google Shape;167;p9"/>
          <p:cNvSpPr txBox="1"/>
          <p:nvPr>
            <p:ph idx="1" type="body"/>
          </p:nvPr>
        </p:nvSpPr>
        <p:spPr>
          <a:xfrm>
            <a:off x="489850" y="1100125"/>
            <a:ext cx="7854000" cy="3579900"/>
          </a:xfrm>
          <a:prstGeom prst="rect">
            <a:avLst/>
          </a:prstGeom>
          <a:noFill/>
          <a:ln>
            <a:noFill/>
          </a:ln>
        </p:spPr>
        <p:txBody>
          <a:bodyPr anchorCtr="0" anchor="t" bIns="46025" lIns="92075" spcFirstLastPara="1" rIns="92075" wrap="square" tIns="46025">
            <a:noAutofit/>
          </a:bodyPr>
          <a:lstStyle/>
          <a:p>
            <a:pPr indent="-342900" lvl="0" marL="342900" marR="0" rtl="0" algn="l">
              <a:lnSpc>
                <a:spcPct val="80000"/>
              </a:lnSpc>
              <a:spcBef>
                <a:spcPts val="0"/>
              </a:spcBef>
              <a:spcAft>
                <a:spcPts val="0"/>
              </a:spcAft>
              <a:buClr>
                <a:schemeClr val="dk1"/>
              </a:buClr>
              <a:buSzPts val="1600"/>
              <a:buFont typeface="Arial"/>
              <a:buNone/>
            </a:pPr>
            <a:r>
              <a:rPr b="0" i="0" lang="en-US" sz="1800" u="none">
                <a:solidFill>
                  <a:schemeClr val="dk1"/>
                </a:solidFill>
              </a:rPr>
              <a:t>Rotary is made up of four parts:</a:t>
            </a:r>
            <a:endParaRPr b="0" sz="1800"/>
          </a:p>
          <a:p>
            <a:pPr indent="-342900" lvl="0" marL="342900" marR="0" rtl="0" algn="l">
              <a:lnSpc>
                <a:spcPct val="80000"/>
              </a:lnSpc>
              <a:spcBef>
                <a:spcPts val="800"/>
              </a:spcBef>
              <a:spcAft>
                <a:spcPts val="0"/>
              </a:spcAft>
              <a:buClr>
                <a:srgbClr val="FF0000"/>
              </a:buClr>
              <a:buSzPts val="1600"/>
              <a:buFont typeface="Arial"/>
              <a:buNone/>
            </a:pPr>
            <a:r>
              <a:rPr b="0" i="0" lang="en-US" sz="1800" u="none">
                <a:solidFill>
                  <a:srgbClr val="FF0000"/>
                </a:solidFill>
              </a:rPr>
              <a:t>Heart of Rotary </a:t>
            </a:r>
            <a:r>
              <a:rPr b="0" i="0" lang="en-US" sz="1800" u="none">
                <a:solidFill>
                  <a:schemeClr val="dk1"/>
                </a:solidFill>
              </a:rPr>
              <a:t>– our local clubs including us!</a:t>
            </a:r>
            <a:endParaRPr b="0" sz="1800"/>
          </a:p>
          <a:p>
            <a:pPr indent="-342900" lvl="0" marL="342900" marR="0" rtl="0" algn="l">
              <a:lnSpc>
                <a:spcPct val="80000"/>
              </a:lnSpc>
              <a:spcBef>
                <a:spcPts val="800"/>
              </a:spcBef>
              <a:spcAft>
                <a:spcPts val="0"/>
              </a:spcAft>
              <a:buClr>
                <a:schemeClr val="dk1"/>
              </a:buClr>
              <a:buSzPts val="1600"/>
              <a:buFont typeface="Arial"/>
              <a:buNone/>
            </a:pPr>
            <a:r>
              <a:rPr b="0" i="0" lang="en-US" sz="1800" u="none">
                <a:solidFill>
                  <a:schemeClr val="dk1"/>
                </a:solidFill>
              </a:rPr>
              <a:t>Rotary International supports Rotary Clubs worldwide by coordinating global programs, campaigns and initiative. </a:t>
            </a:r>
            <a:endParaRPr b="0" i="0" sz="1800" u="none">
              <a:solidFill>
                <a:schemeClr val="dk1"/>
              </a:solidFill>
            </a:endParaRPr>
          </a:p>
          <a:p>
            <a:pPr indent="-342900" lvl="0" marL="342900" marR="0" rtl="0" algn="l">
              <a:lnSpc>
                <a:spcPct val="80000"/>
              </a:lnSpc>
              <a:spcBef>
                <a:spcPts val="800"/>
              </a:spcBef>
              <a:spcAft>
                <a:spcPts val="0"/>
              </a:spcAft>
              <a:buClr>
                <a:schemeClr val="dk1"/>
              </a:buClr>
              <a:buSzPts val="1600"/>
              <a:buFont typeface="Arial"/>
              <a:buNone/>
            </a:pPr>
            <a:r>
              <a:rPr b="0" i="0" lang="en-US" sz="1800" u="none">
                <a:solidFill>
                  <a:schemeClr val="dk1"/>
                </a:solidFill>
              </a:rPr>
              <a:t>The Rotary Foundation uses generous donations to fund projects by Rotarians and our partners in communities around the world. As a nonprofit, all of the Foundation’s funding comes from voluntary contributions made by Rotarians and friends who share our vision of a better world.</a:t>
            </a:r>
            <a:endParaRPr b="0" sz="1800"/>
          </a:p>
          <a:p>
            <a:pPr indent="-342900" lvl="0" marL="342900" marR="0" rtl="0" algn="l">
              <a:lnSpc>
                <a:spcPct val="80000"/>
              </a:lnSpc>
              <a:spcBef>
                <a:spcPts val="800"/>
              </a:spcBef>
              <a:spcAft>
                <a:spcPts val="0"/>
              </a:spcAft>
              <a:buClr>
                <a:schemeClr val="dk1"/>
              </a:buClr>
              <a:buSzPts val="1600"/>
              <a:buFont typeface="Arial"/>
              <a:buNone/>
            </a:pPr>
            <a:r>
              <a:rPr b="0" i="0" lang="en-US" sz="1800" u="none">
                <a:solidFill>
                  <a:schemeClr val="dk1"/>
                </a:solidFill>
              </a:rPr>
              <a:t>Together, </a:t>
            </a:r>
            <a:r>
              <a:rPr b="0" i="0" lang="en-US" sz="1800" u="none">
                <a:solidFill>
                  <a:srgbClr val="FF0000"/>
                </a:solidFill>
              </a:rPr>
              <a:t>Rotary clubs,</a:t>
            </a:r>
            <a:r>
              <a:rPr b="0" i="0" lang="en-US" sz="1800" u="none">
                <a:solidFill>
                  <a:schemeClr val="dk1"/>
                </a:solidFill>
              </a:rPr>
              <a:t> Rotary International, and the Rotary Foundation work to make lasting improvements in our communities and around the world.</a:t>
            </a:r>
            <a:endParaRPr b="0" sz="1800"/>
          </a:p>
          <a:p>
            <a:pPr indent="-71437" lvl="1" marL="173037" marR="0" rtl="0" algn="l">
              <a:lnSpc>
                <a:spcPct val="80000"/>
              </a:lnSpc>
              <a:spcBef>
                <a:spcPts val="300"/>
              </a:spcBef>
              <a:spcAft>
                <a:spcPts val="0"/>
              </a:spcAft>
              <a:buClr>
                <a:schemeClr val="accent2"/>
              </a:buClr>
              <a:buSzPts val="1600"/>
              <a:buFont typeface="Noto Sans Symbols"/>
              <a:buNone/>
            </a:pPr>
            <a:r>
              <a:t/>
            </a:r>
            <a:endParaRPr i="0" sz="1800" u="none" cap="none" strike="noStrike">
              <a:solidFill>
                <a:schemeClr val="dk1"/>
              </a:solidFill>
            </a:endParaRPr>
          </a:p>
          <a:p>
            <a:pPr indent="-342900" lvl="0" marL="342900" marR="0" rtl="0" algn="l">
              <a:lnSpc>
                <a:spcPct val="80000"/>
              </a:lnSpc>
              <a:spcBef>
                <a:spcPts val="800"/>
              </a:spcBef>
              <a:spcAft>
                <a:spcPts val="0"/>
              </a:spcAft>
              <a:buNone/>
            </a:pPr>
            <a:r>
              <a:t/>
            </a:r>
            <a:endParaRPr b="0" i="0" sz="1800" u="none" cap="none" strike="noStrike">
              <a:solidFill>
                <a:schemeClr val="dk1"/>
              </a:solidFill>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ngles">
  <a:themeElements>
    <a:clrScheme name="default">
      <a:dk1>
        <a:srgbClr val="000000"/>
      </a:dk1>
      <a:lt1>
        <a:srgbClr val="FFFFFF"/>
      </a:lt1>
      <a:dk2>
        <a:srgbClr val="434342"/>
      </a:dk2>
      <a:lt2>
        <a:srgbClr val="CDD7D9"/>
      </a:lt2>
      <a:accent1>
        <a:srgbClr val="797B7E"/>
      </a:accent1>
      <a:accent2>
        <a:srgbClr val="F96A1B"/>
      </a:accent2>
      <a:accent3>
        <a:srgbClr val="FFFFFF"/>
      </a:accent3>
      <a:accent4>
        <a:srgbClr val="797B7E"/>
      </a:accent4>
      <a:accent5>
        <a:srgbClr val="F96A1B"/>
      </a:accent5>
      <a:accent6>
        <a:srgbClr val="FFFFFF"/>
      </a:accent6>
      <a:hlink>
        <a:srgbClr val="5F5F5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2003-11-04T19:47:40Z</dcterms:created>
  <dc:creator>Chanda Rice</dc:creator>
</cp:coreProperties>
</file>

<file path=docProps/custom.xml><?xml version="1.0" encoding="utf-8"?>
<Properties xmlns="http://schemas.openxmlformats.org/officeDocument/2006/custom-properties" xmlns:vt="http://schemas.openxmlformats.org/officeDocument/2006/docPropsVTypes"/>
</file>